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62" r:id="rId2"/>
  </p:sldIdLst>
  <p:sldSz cx="25420638" cy="32397700"/>
  <p:notesSz cx="6858000" cy="9144000"/>
  <p:defaultTextStyle>
    <a:defPPr>
      <a:defRPr lang="en-US"/>
    </a:defPPr>
    <a:lvl1pPr marL="0" algn="l" defTabSz="2834459" rtl="0" eaLnBrk="1" latinLnBrk="0" hangingPunct="1">
      <a:defRPr sz="5600" kern="1200">
        <a:solidFill>
          <a:schemeClr val="tx1"/>
        </a:solidFill>
        <a:latin typeface="+mn-lt"/>
        <a:ea typeface="+mn-ea"/>
        <a:cs typeface="+mn-cs"/>
      </a:defRPr>
    </a:lvl1pPr>
    <a:lvl2pPr marL="1417229" algn="l" defTabSz="2834459" rtl="0" eaLnBrk="1" latinLnBrk="0" hangingPunct="1">
      <a:defRPr sz="5600" kern="1200">
        <a:solidFill>
          <a:schemeClr val="tx1"/>
        </a:solidFill>
        <a:latin typeface="+mn-lt"/>
        <a:ea typeface="+mn-ea"/>
        <a:cs typeface="+mn-cs"/>
      </a:defRPr>
    </a:lvl2pPr>
    <a:lvl3pPr marL="2834459" algn="l" defTabSz="2834459" rtl="0" eaLnBrk="1" latinLnBrk="0" hangingPunct="1">
      <a:defRPr sz="5600" kern="1200">
        <a:solidFill>
          <a:schemeClr val="tx1"/>
        </a:solidFill>
        <a:latin typeface="+mn-lt"/>
        <a:ea typeface="+mn-ea"/>
        <a:cs typeface="+mn-cs"/>
      </a:defRPr>
    </a:lvl3pPr>
    <a:lvl4pPr marL="4251688" algn="l" defTabSz="2834459" rtl="0" eaLnBrk="1" latinLnBrk="0" hangingPunct="1">
      <a:defRPr sz="5600" kern="1200">
        <a:solidFill>
          <a:schemeClr val="tx1"/>
        </a:solidFill>
        <a:latin typeface="+mn-lt"/>
        <a:ea typeface="+mn-ea"/>
        <a:cs typeface="+mn-cs"/>
      </a:defRPr>
    </a:lvl4pPr>
    <a:lvl5pPr marL="5668917" algn="l" defTabSz="2834459" rtl="0" eaLnBrk="1" latinLnBrk="0" hangingPunct="1">
      <a:defRPr sz="5600" kern="1200">
        <a:solidFill>
          <a:schemeClr val="tx1"/>
        </a:solidFill>
        <a:latin typeface="+mn-lt"/>
        <a:ea typeface="+mn-ea"/>
        <a:cs typeface="+mn-cs"/>
      </a:defRPr>
    </a:lvl5pPr>
    <a:lvl6pPr marL="7086146" algn="l" defTabSz="2834459" rtl="0" eaLnBrk="1" latinLnBrk="0" hangingPunct="1">
      <a:defRPr sz="5600" kern="1200">
        <a:solidFill>
          <a:schemeClr val="tx1"/>
        </a:solidFill>
        <a:latin typeface="+mn-lt"/>
        <a:ea typeface="+mn-ea"/>
        <a:cs typeface="+mn-cs"/>
      </a:defRPr>
    </a:lvl6pPr>
    <a:lvl7pPr marL="8503375" algn="l" defTabSz="2834459" rtl="0" eaLnBrk="1" latinLnBrk="0" hangingPunct="1">
      <a:defRPr sz="5600" kern="1200">
        <a:solidFill>
          <a:schemeClr val="tx1"/>
        </a:solidFill>
        <a:latin typeface="+mn-lt"/>
        <a:ea typeface="+mn-ea"/>
        <a:cs typeface="+mn-cs"/>
      </a:defRPr>
    </a:lvl7pPr>
    <a:lvl8pPr marL="9920605" algn="l" defTabSz="2834459" rtl="0" eaLnBrk="1" latinLnBrk="0" hangingPunct="1">
      <a:defRPr sz="5600" kern="1200">
        <a:solidFill>
          <a:schemeClr val="tx1"/>
        </a:solidFill>
        <a:latin typeface="+mn-lt"/>
        <a:ea typeface="+mn-ea"/>
        <a:cs typeface="+mn-cs"/>
      </a:defRPr>
    </a:lvl8pPr>
    <a:lvl9pPr marL="11337834" algn="l" defTabSz="2834459" rtl="0" eaLnBrk="1" latinLnBrk="0" hangingPunct="1">
      <a:defRPr sz="5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guide id="3" orient="horz" pos="10204">
          <p15:clr>
            <a:srgbClr val="A4A3A4"/>
          </p15:clr>
        </p15:guide>
        <p15:guide id="4" pos="800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indows User" initials="WU" lastIdx="5" clrIdx="0"/>
  <p:cmAuthor id="1" name="petar" initials="p"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FA5F"/>
    <a:srgbClr val="FC8CD7"/>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6043" autoAdjust="0"/>
    <p:restoredTop sz="98746" autoAdjust="0"/>
  </p:normalViewPr>
  <p:slideViewPr>
    <p:cSldViewPr snapToGrid="0">
      <p:cViewPr>
        <p:scale>
          <a:sx n="40" d="100"/>
          <a:sy n="40" d="100"/>
        </p:scale>
        <p:origin x="2256" y="-2196"/>
      </p:cViewPr>
      <p:guideLst>
        <p:guide orient="horz" pos="10368"/>
        <p:guide pos="13824"/>
        <p:guide orient="horz" pos="10204"/>
        <p:guide pos="800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C9C739-4CCA-42C1-A7C4-D13C8397AFE1}" type="datetimeFigureOut">
              <a:rPr lang="en-US" smtClean="0"/>
              <a:pPr/>
              <a:t>9/3/2021</a:t>
            </a:fld>
            <a:endParaRPr lang="en-US" dirty="0"/>
          </a:p>
        </p:txBody>
      </p:sp>
      <p:sp>
        <p:nvSpPr>
          <p:cNvPr id="4" name="Slide Image Placeholder 3"/>
          <p:cNvSpPr>
            <a:spLocks noGrp="1" noRot="1" noChangeAspect="1"/>
          </p:cNvSpPr>
          <p:nvPr>
            <p:ph type="sldImg" idx="2"/>
          </p:nvPr>
        </p:nvSpPr>
        <p:spPr>
          <a:xfrm>
            <a:off x="2219325" y="1143000"/>
            <a:ext cx="241935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0D882C-DBE2-4B30-8336-5C385890AFE7}" type="slidenum">
              <a:rPr lang="en-US" smtClean="0"/>
              <a:pPr/>
              <a:t>‹#›</a:t>
            </a:fld>
            <a:endParaRPr lang="en-US" dirty="0"/>
          </a:p>
        </p:txBody>
      </p:sp>
    </p:spTree>
    <p:extLst>
      <p:ext uri="{BB962C8B-B14F-4D97-AF65-F5344CB8AC3E}">
        <p14:creationId xmlns:p14="http://schemas.microsoft.com/office/powerpoint/2010/main" val="2132821047"/>
      </p:ext>
    </p:extLst>
  </p:cSld>
  <p:clrMap bg1="lt1" tx1="dk1" bg2="lt2" tx2="dk2" accent1="accent1" accent2="accent2" accent3="accent3" accent4="accent4" accent5="accent5" accent6="accent6" hlink="hlink" folHlink="folHlink"/>
  <p:notesStyle>
    <a:lvl1pPr marL="0" algn="l" defTabSz="2834459" rtl="0" eaLnBrk="1" latinLnBrk="0" hangingPunct="1">
      <a:defRPr sz="3700" kern="1200">
        <a:solidFill>
          <a:schemeClr val="tx1"/>
        </a:solidFill>
        <a:latin typeface="+mn-lt"/>
        <a:ea typeface="+mn-ea"/>
        <a:cs typeface="+mn-cs"/>
      </a:defRPr>
    </a:lvl1pPr>
    <a:lvl2pPr marL="1417229" algn="l" defTabSz="2834459" rtl="0" eaLnBrk="1" latinLnBrk="0" hangingPunct="1">
      <a:defRPr sz="3700" kern="1200">
        <a:solidFill>
          <a:schemeClr val="tx1"/>
        </a:solidFill>
        <a:latin typeface="+mn-lt"/>
        <a:ea typeface="+mn-ea"/>
        <a:cs typeface="+mn-cs"/>
      </a:defRPr>
    </a:lvl2pPr>
    <a:lvl3pPr marL="2834459" algn="l" defTabSz="2834459" rtl="0" eaLnBrk="1" latinLnBrk="0" hangingPunct="1">
      <a:defRPr sz="3700" kern="1200">
        <a:solidFill>
          <a:schemeClr val="tx1"/>
        </a:solidFill>
        <a:latin typeface="+mn-lt"/>
        <a:ea typeface="+mn-ea"/>
        <a:cs typeface="+mn-cs"/>
      </a:defRPr>
    </a:lvl3pPr>
    <a:lvl4pPr marL="4251688" algn="l" defTabSz="2834459" rtl="0" eaLnBrk="1" latinLnBrk="0" hangingPunct="1">
      <a:defRPr sz="3700" kern="1200">
        <a:solidFill>
          <a:schemeClr val="tx1"/>
        </a:solidFill>
        <a:latin typeface="+mn-lt"/>
        <a:ea typeface="+mn-ea"/>
        <a:cs typeface="+mn-cs"/>
      </a:defRPr>
    </a:lvl4pPr>
    <a:lvl5pPr marL="5668917" algn="l" defTabSz="2834459" rtl="0" eaLnBrk="1" latinLnBrk="0" hangingPunct="1">
      <a:defRPr sz="3700" kern="1200">
        <a:solidFill>
          <a:schemeClr val="tx1"/>
        </a:solidFill>
        <a:latin typeface="+mn-lt"/>
        <a:ea typeface="+mn-ea"/>
        <a:cs typeface="+mn-cs"/>
      </a:defRPr>
    </a:lvl5pPr>
    <a:lvl6pPr marL="7086146" algn="l" defTabSz="2834459" rtl="0" eaLnBrk="1" latinLnBrk="0" hangingPunct="1">
      <a:defRPr sz="3700" kern="1200">
        <a:solidFill>
          <a:schemeClr val="tx1"/>
        </a:solidFill>
        <a:latin typeface="+mn-lt"/>
        <a:ea typeface="+mn-ea"/>
        <a:cs typeface="+mn-cs"/>
      </a:defRPr>
    </a:lvl6pPr>
    <a:lvl7pPr marL="8503375" algn="l" defTabSz="2834459" rtl="0" eaLnBrk="1" latinLnBrk="0" hangingPunct="1">
      <a:defRPr sz="3700" kern="1200">
        <a:solidFill>
          <a:schemeClr val="tx1"/>
        </a:solidFill>
        <a:latin typeface="+mn-lt"/>
        <a:ea typeface="+mn-ea"/>
        <a:cs typeface="+mn-cs"/>
      </a:defRPr>
    </a:lvl7pPr>
    <a:lvl8pPr marL="9920605" algn="l" defTabSz="2834459" rtl="0" eaLnBrk="1" latinLnBrk="0" hangingPunct="1">
      <a:defRPr sz="3700" kern="1200">
        <a:solidFill>
          <a:schemeClr val="tx1"/>
        </a:solidFill>
        <a:latin typeface="+mn-lt"/>
        <a:ea typeface="+mn-ea"/>
        <a:cs typeface="+mn-cs"/>
      </a:defRPr>
    </a:lvl8pPr>
    <a:lvl9pPr marL="11337834" algn="l" defTabSz="2834459" rtl="0" eaLnBrk="1" latinLnBrk="0" hangingPunct="1">
      <a:defRPr sz="3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miter lim="800000"/>
            <a:headEnd/>
            <a:tailEnd/>
          </a:ln>
        </p:spPr>
        <p:txBody>
          <a:bodyPr/>
          <a:lstStyle/>
          <a:p>
            <a:fld id="{388F27A8-C6F3-4310-BD79-DC4CD1B27D88}" type="slidenum">
              <a:rPr lang="en-US"/>
              <a:pPr/>
              <a:t>1</a:t>
            </a:fld>
            <a:endParaRPr lang="en-US" dirty="0"/>
          </a:p>
        </p:txBody>
      </p:sp>
      <p:sp>
        <p:nvSpPr>
          <p:cNvPr id="4099" name="Rectangle 2"/>
          <p:cNvSpPr>
            <a:spLocks noGrp="1" noRot="1" noChangeAspect="1" noChangeArrowheads="1" noTextEdit="1"/>
          </p:cNvSpPr>
          <p:nvPr>
            <p:ph type="sldImg"/>
          </p:nvPr>
        </p:nvSpPr>
        <p:spPr>
          <a:xfrm>
            <a:off x="2219325" y="1143000"/>
            <a:ext cx="2419350" cy="3086100"/>
          </a:xfrm>
          <a:ln/>
        </p:spPr>
      </p:sp>
      <p:sp>
        <p:nvSpPr>
          <p:cNvPr id="4100"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088935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177581" y="5302126"/>
            <a:ext cx="19065479" cy="11279200"/>
          </a:xfrm>
        </p:spPr>
        <p:txBody>
          <a:bodyPr anchor="b"/>
          <a:lstStyle>
            <a:lvl1pPr algn="ctr">
              <a:defRPr sz="18600"/>
            </a:lvl1pPr>
          </a:lstStyle>
          <a:p>
            <a:r>
              <a:rPr lang="en-US"/>
              <a:t>Click to edit Master title style</a:t>
            </a:r>
          </a:p>
        </p:txBody>
      </p:sp>
      <p:sp>
        <p:nvSpPr>
          <p:cNvPr id="3" name="Subtitle 2"/>
          <p:cNvSpPr>
            <a:spLocks noGrp="1"/>
          </p:cNvSpPr>
          <p:nvPr>
            <p:ph type="subTitle" idx="1"/>
          </p:nvPr>
        </p:nvSpPr>
        <p:spPr>
          <a:xfrm>
            <a:off x="3177581" y="17016295"/>
            <a:ext cx="19065479" cy="7821943"/>
          </a:xfrm>
        </p:spPr>
        <p:txBody>
          <a:bodyPr/>
          <a:lstStyle>
            <a:lvl1pPr marL="0" indent="0" algn="ctr">
              <a:buNone/>
              <a:defRPr sz="7500"/>
            </a:lvl1pPr>
            <a:lvl2pPr marL="1417229" indent="0" algn="ctr">
              <a:buNone/>
              <a:defRPr sz="6200"/>
            </a:lvl2pPr>
            <a:lvl3pPr marL="2834459" indent="0" algn="ctr">
              <a:buNone/>
              <a:defRPr sz="5600"/>
            </a:lvl3pPr>
            <a:lvl4pPr marL="4251688" indent="0" algn="ctr">
              <a:buNone/>
              <a:defRPr sz="5000"/>
            </a:lvl4pPr>
            <a:lvl5pPr marL="5668917" indent="0" algn="ctr">
              <a:buNone/>
              <a:defRPr sz="5000"/>
            </a:lvl5pPr>
            <a:lvl6pPr marL="7086146" indent="0" algn="ctr">
              <a:buNone/>
              <a:defRPr sz="5000"/>
            </a:lvl6pPr>
            <a:lvl7pPr marL="8503375" indent="0" algn="ctr">
              <a:buNone/>
              <a:defRPr sz="5000"/>
            </a:lvl7pPr>
            <a:lvl8pPr marL="9920605" indent="0" algn="ctr">
              <a:buNone/>
              <a:defRPr sz="5000"/>
            </a:lvl8pPr>
            <a:lvl9pPr marL="11337834" indent="0" algn="ctr">
              <a:buNone/>
              <a:defRPr sz="5000"/>
            </a:lvl9pPr>
          </a:lstStyle>
          <a:p>
            <a:r>
              <a:rPr lang="en-US"/>
              <a:t>Click to edit Master subtitle style</a:t>
            </a:r>
          </a:p>
        </p:txBody>
      </p:sp>
      <p:sp>
        <p:nvSpPr>
          <p:cNvPr id="4" name="Date Placeholder 3"/>
          <p:cNvSpPr>
            <a:spLocks noGrp="1"/>
          </p:cNvSpPr>
          <p:nvPr>
            <p:ph type="dt" sz="half" idx="10"/>
          </p:nvPr>
        </p:nvSpPr>
        <p:spPr/>
        <p:txBody>
          <a:bodyPr/>
          <a:lstStyle/>
          <a:p>
            <a:fld id="{AB23D04D-0D67-4773-9D4F-7F1AEED2A0A8}" type="datetimeFigureOut">
              <a:rPr lang="en-US" smtClean="0"/>
              <a:pPr/>
              <a:t>9/3/2021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D07721-BAA1-49F2-BEB8-25EA0980ED12}" type="slidenum">
              <a:rPr lang="en-US" smtClean="0"/>
              <a:pPr/>
              <a:t>‹#›</a:t>
            </a:fld>
            <a:endParaRPr lang="en-US" dirty="0"/>
          </a:p>
        </p:txBody>
      </p:sp>
    </p:spTree>
    <p:extLst>
      <p:ext uri="{BB962C8B-B14F-4D97-AF65-F5344CB8AC3E}">
        <p14:creationId xmlns:p14="http://schemas.microsoft.com/office/powerpoint/2010/main" val="1713784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23D04D-0D67-4773-9D4F-7F1AEED2A0A8}" type="datetimeFigureOut">
              <a:rPr lang="en-US" smtClean="0"/>
              <a:pPr/>
              <a:t>9/3/2021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D07721-BAA1-49F2-BEB8-25EA0980ED12}" type="slidenum">
              <a:rPr lang="en-US" smtClean="0"/>
              <a:pPr/>
              <a:t>‹#›</a:t>
            </a:fld>
            <a:endParaRPr lang="en-US" dirty="0"/>
          </a:p>
        </p:txBody>
      </p:sp>
    </p:spTree>
    <p:extLst>
      <p:ext uri="{BB962C8B-B14F-4D97-AF65-F5344CB8AC3E}">
        <p14:creationId xmlns:p14="http://schemas.microsoft.com/office/powerpoint/2010/main" val="3787118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8191646" y="1724878"/>
            <a:ext cx="5481325" cy="2745555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47670" y="1724878"/>
            <a:ext cx="16126217" cy="2745555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23D04D-0D67-4773-9D4F-7F1AEED2A0A8}" type="datetimeFigureOut">
              <a:rPr lang="en-US" smtClean="0"/>
              <a:pPr/>
              <a:t>9/3/2021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D07721-BAA1-49F2-BEB8-25EA0980ED12}" type="slidenum">
              <a:rPr lang="en-US" smtClean="0"/>
              <a:pPr/>
              <a:t>‹#›</a:t>
            </a:fld>
            <a:endParaRPr lang="en-US" dirty="0"/>
          </a:p>
        </p:txBody>
      </p:sp>
    </p:spTree>
    <p:extLst>
      <p:ext uri="{BB962C8B-B14F-4D97-AF65-F5344CB8AC3E}">
        <p14:creationId xmlns:p14="http://schemas.microsoft.com/office/powerpoint/2010/main" val="3259114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23D04D-0D67-4773-9D4F-7F1AEED2A0A8}" type="datetimeFigureOut">
              <a:rPr lang="en-US" smtClean="0"/>
              <a:pPr/>
              <a:t>9/3/2021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D07721-BAA1-49F2-BEB8-25EA0980ED12}" type="slidenum">
              <a:rPr lang="en-US" smtClean="0"/>
              <a:pPr/>
              <a:t>‹#›</a:t>
            </a:fld>
            <a:endParaRPr lang="en-US" dirty="0"/>
          </a:p>
        </p:txBody>
      </p:sp>
    </p:spTree>
    <p:extLst>
      <p:ext uri="{BB962C8B-B14F-4D97-AF65-F5344CB8AC3E}">
        <p14:creationId xmlns:p14="http://schemas.microsoft.com/office/powerpoint/2010/main" val="2948200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34429" y="8076932"/>
            <a:ext cx="21925300" cy="13476541"/>
          </a:xfrm>
        </p:spPr>
        <p:txBody>
          <a:bodyPr anchor="b"/>
          <a:lstStyle>
            <a:lvl1pPr>
              <a:defRPr sz="18600"/>
            </a:lvl1pPr>
          </a:lstStyle>
          <a:p>
            <a:r>
              <a:rPr lang="en-US"/>
              <a:t>Click to edit Master title style</a:t>
            </a:r>
          </a:p>
        </p:txBody>
      </p:sp>
      <p:sp>
        <p:nvSpPr>
          <p:cNvPr id="3" name="Text Placeholder 2"/>
          <p:cNvSpPr>
            <a:spLocks noGrp="1"/>
          </p:cNvSpPr>
          <p:nvPr>
            <p:ph type="body" idx="1"/>
          </p:nvPr>
        </p:nvSpPr>
        <p:spPr>
          <a:xfrm>
            <a:off x="1734429" y="21680966"/>
            <a:ext cx="21925300" cy="7086995"/>
          </a:xfrm>
        </p:spPr>
        <p:txBody>
          <a:bodyPr/>
          <a:lstStyle>
            <a:lvl1pPr marL="0" indent="0">
              <a:buNone/>
              <a:defRPr sz="7500">
                <a:solidFill>
                  <a:schemeClr val="tx1">
                    <a:tint val="75000"/>
                  </a:schemeClr>
                </a:solidFill>
              </a:defRPr>
            </a:lvl1pPr>
            <a:lvl2pPr marL="1417229" indent="0">
              <a:buNone/>
              <a:defRPr sz="6200">
                <a:solidFill>
                  <a:schemeClr val="tx1">
                    <a:tint val="75000"/>
                  </a:schemeClr>
                </a:solidFill>
              </a:defRPr>
            </a:lvl2pPr>
            <a:lvl3pPr marL="2834459" indent="0">
              <a:buNone/>
              <a:defRPr sz="5600">
                <a:solidFill>
                  <a:schemeClr val="tx1">
                    <a:tint val="75000"/>
                  </a:schemeClr>
                </a:solidFill>
              </a:defRPr>
            </a:lvl3pPr>
            <a:lvl4pPr marL="4251688" indent="0">
              <a:buNone/>
              <a:defRPr sz="5000">
                <a:solidFill>
                  <a:schemeClr val="tx1">
                    <a:tint val="75000"/>
                  </a:schemeClr>
                </a:solidFill>
              </a:defRPr>
            </a:lvl4pPr>
            <a:lvl5pPr marL="5668917" indent="0">
              <a:buNone/>
              <a:defRPr sz="5000">
                <a:solidFill>
                  <a:schemeClr val="tx1">
                    <a:tint val="75000"/>
                  </a:schemeClr>
                </a:solidFill>
              </a:defRPr>
            </a:lvl5pPr>
            <a:lvl6pPr marL="7086146" indent="0">
              <a:buNone/>
              <a:defRPr sz="5000">
                <a:solidFill>
                  <a:schemeClr val="tx1">
                    <a:tint val="75000"/>
                  </a:schemeClr>
                </a:solidFill>
              </a:defRPr>
            </a:lvl6pPr>
            <a:lvl7pPr marL="8503375" indent="0">
              <a:buNone/>
              <a:defRPr sz="5000">
                <a:solidFill>
                  <a:schemeClr val="tx1">
                    <a:tint val="75000"/>
                  </a:schemeClr>
                </a:solidFill>
              </a:defRPr>
            </a:lvl7pPr>
            <a:lvl8pPr marL="9920605" indent="0">
              <a:buNone/>
              <a:defRPr sz="5000">
                <a:solidFill>
                  <a:schemeClr val="tx1">
                    <a:tint val="75000"/>
                  </a:schemeClr>
                </a:solidFill>
              </a:defRPr>
            </a:lvl8pPr>
            <a:lvl9pPr marL="11337834" indent="0">
              <a:buNone/>
              <a:defRPr sz="5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23D04D-0D67-4773-9D4F-7F1AEED2A0A8}" type="datetimeFigureOut">
              <a:rPr lang="en-US" smtClean="0"/>
              <a:pPr/>
              <a:t>9/3/2021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D07721-BAA1-49F2-BEB8-25EA0980ED12}" type="slidenum">
              <a:rPr lang="en-US" smtClean="0"/>
              <a:pPr/>
              <a:t>‹#›</a:t>
            </a:fld>
            <a:endParaRPr lang="en-US" dirty="0"/>
          </a:p>
        </p:txBody>
      </p:sp>
    </p:spTree>
    <p:extLst>
      <p:ext uri="{BB962C8B-B14F-4D97-AF65-F5344CB8AC3E}">
        <p14:creationId xmlns:p14="http://schemas.microsoft.com/office/powerpoint/2010/main" val="1936134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47670" y="8624388"/>
            <a:ext cx="10803771" cy="205560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869199" y="8624388"/>
            <a:ext cx="10803771" cy="205560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23D04D-0D67-4773-9D4F-7F1AEED2A0A8}" type="datetimeFigureOut">
              <a:rPr lang="en-US" smtClean="0"/>
              <a:pPr/>
              <a:t>9/3/2021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D07721-BAA1-49F2-BEB8-25EA0980ED12}" type="slidenum">
              <a:rPr lang="en-US" smtClean="0"/>
              <a:pPr/>
              <a:t>‹#›</a:t>
            </a:fld>
            <a:endParaRPr lang="en-US" dirty="0"/>
          </a:p>
        </p:txBody>
      </p:sp>
    </p:spTree>
    <p:extLst>
      <p:ext uri="{BB962C8B-B14F-4D97-AF65-F5344CB8AC3E}">
        <p14:creationId xmlns:p14="http://schemas.microsoft.com/office/powerpoint/2010/main" val="3556815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50980" y="1724881"/>
            <a:ext cx="21925300" cy="6262057"/>
          </a:xfrm>
        </p:spPr>
        <p:txBody>
          <a:bodyPr/>
          <a:lstStyle/>
          <a:p>
            <a:r>
              <a:rPr lang="en-US"/>
              <a:t>Click to edit Master title style</a:t>
            </a:r>
          </a:p>
        </p:txBody>
      </p:sp>
      <p:sp>
        <p:nvSpPr>
          <p:cNvPr id="3" name="Text Placeholder 2"/>
          <p:cNvSpPr>
            <a:spLocks noGrp="1"/>
          </p:cNvSpPr>
          <p:nvPr>
            <p:ph type="body" idx="1"/>
          </p:nvPr>
        </p:nvSpPr>
        <p:spPr>
          <a:xfrm>
            <a:off x="1750982" y="7941939"/>
            <a:ext cx="10754120" cy="3892221"/>
          </a:xfrm>
        </p:spPr>
        <p:txBody>
          <a:bodyPr anchor="b"/>
          <a:lstStyle>
            <a:lvl1pPr marL="0" indent="0">
              <a:buNone/>
              <a:defRPr sz="7500" b="1"/>
            </a:lvl1pPr>
            <a:lvl2pPr marL="1417229" indent="0">
              <a:buNone/>
              <a:defRPr sz="6200" b="1"/>
            </a:lvl2pPr>
            <a:lvl3pPr marL="2834459" indent="0">
              <a:buNone/>
              <a:defRPr sz="5600" b="1"/>
            </a:lvl3pPr>
            <a:lvl4pPr marL="4251688" indent="0">
              <a:buNone/>
              <a:defRPr sz="5000" b="1"/>
            </a:lvl4pPr>
            <a:lvl5pPr marL="5668917" indent="0">
              <a:buNone/>
              <a:defRPr sz="5000" b="1"/>
            </a:lvl5pPr>
            <a:lvl6pPr marL="7086146" indent="0">
              <a:buNone/>
              <a:defRPr sz="5000" b="1"/>
            </a:lvl6pPr>
            <a:lvl7pPr marL="8503375" indent="0">
              <a:buNone/>
              <a:defRPr sz="5000" b="1"/>
            </a:lvl7pPr>
            <a:lvl8pPr marL="9920605" indent="0">
              <a:buNone/>
              <a:defRPr sz="5000" b="1"/>
            </a:lvl8pPr>
            <a:lvl9pPr marL="11337834" indent="0">
              <a:buNone/>
              <a:defRPr sz="5000" b="1"/>
            </a:lvl9pPr>
          </a:lstStyle>
          <a:p>
            <a:pPr lvl="0"/>
            <a:r>
              <a:rPr lang="en-US"/>
              <a:t>Click to edit Master text styles</a:t>
            </a:r>
          </a:p>
        </p:txBody>
      </p:sp>
      <p:sp>
        <p:nvSpPr>
          <p:cNvPr id="4" name="Content Placeholder 3"/>
          <p:cNvSpPr>
            <a:spLocks noGrp="1"/>
          </p:cNvSpPr>
          <p:nvPr>
            <p:ph sz="half" idx="2"/>
          </p:nvPr>
        </p:nvSpPr>
        <p:spPr>
          <a:xfrm>
            <a:off x="1750982" y="11834160"/>
            <a:ext cx="10754120" cy="174062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869199" y="7941939"/>
            <a:ext cx="10807082" cy="3892221"/>
          </a:xfrm>
        </p:spPr>
        <p:txBody>
          <a:bodyPr anchor="b"/>
          <a:lstStyle>
            <a:lvl1pPr marL="0" indent="0">
              <a:buNone/>
              <a:defRPr sz="7500" b="1"/>
            </a:lvl1pPr>
            <a:lvl2pPr marL="1417229" indent="0">
              <a:buNone/>
              <a:defRPr sz="6200" b="1"/>
            </a:lvl2pPr>
            <a:lvl3pPr marL="2834459" indent="0">
              <a:buNone/>
              <a:defRPr sz="5600" b="1"/>
            </a:lvl3pPr>
            <a:lvl4pPr marL="4251688" indent="0">
              <a:buNone/>
              <a:defRPr sz="5000" b="1"/>
            </a:lvl4pPr>
            <a:lvl5pPr marL="5668917" indent="0">
              <a:buNone/>
              <a:defRPr sz="5000" b="1"/>
            </a:lvl5pPr>
            <a:lvl6pPr marL="7086146" indent="0">
              <a:buNone/>
              <a:defRPr sz="5000" b="1"/>
            </a:lvl6pPr>
            <a:lvl7pPr marL="8503375" indent="0">
              <a:buNone/>
              <a:defRPr sz="5000" b="1"/>
            </a:lvl7pPr>
            <a:lvl8pPr marL="9920605" indent="0">
              <a:buNone/>
              <a:defRPr sz="5000" b="1"/>
            </a:lvl8pPr>
            <a:lvl9pPr marL="11337834" indent="0">
              <a:buNone/>
              <a:defRPr sz="5000" b="1"/>
            </a:lvl9pPr>
          </a:lstStyle>
          <a:p>
            <a:pPr lvl="0"/>
            <a:r>
              <a:rPr lang="en-US"/>
              <a:t>Click to edit Master text styles</a:t>
            </a:r>
          </a:p>
        </p:txBody>
      </p:sp>
      <p:sp>
        <p:nvSpPr>
          <p:cNvPr id="6" name="Content Placeholder 5"/>
          <p:cNvSpPr>
            <a:spLocks noGrp="1"/>
          </p:cNvSpPr>
          <p:nvPr>
            <p:ph sz="quarter" idx="4"/>
          </p:nvPr>
        </p:nvSpPr>
        <p:spPr>
          <a:xfrm>
            <a:off x="12869199" y="11834160"/>
            <a:ext cx="10807082" cy="174062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23D04D-0D67-4773-9D4F-7F1AEED2A0A8}" type="datetimeFigureOut">
              <a:rPr lang="en-US" smtClean="0"/>
              <a:pPr/>
              <a:t>9/3/2021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DD07721-BAA1-49F2-BEB8-25EA0980ED12}" type="slidenum">
              <a:rPr lang="en-US" smtClean="0"/>
              <a:pPr/>
              <a:t>‹#›</a:t>
            </a:fld>
            <a:endParaRPr lang="en-US" dirty="0"/>
          </a:p>
        </p:txBody>
      </p:sp>
    </p:spTree>
    <p:extLst>
      <p:ext uri="{BB962C8B-B14F-4D97-AF65-F5344CB8AC3E}">
        <p14:creationId xmlns:p14="http://schemas.microsoft.com/office/powerpoint/2010/main" val="97312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23D04D-0D67-4773-9D4F-7F1AEED2A0A8}" type="datetimeFigureOut">
              <a:rPr lang="en-US" smtClean="0"/>
              <a:pPr/>
              <a:t>9/3/2021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DD07721-BAA1-49F2-BEB8-25EA0980ED12}" type="slidenum">
              <a:rPr lang="en-US" smtClean="0"/>
              <a:pPr/>
              <a:t>‹#›</a:t>
            </a:fld>
            <a:endParaRPr lang="en-US" dirty="0"/>
          </a:p>
        </p:txBody>
      </p:sp>
    </p:spTree>
    <p:extLst>
      <p:ext uri="{BB962C8B-B14F-4D97-AF65-F5344CB8AC3E}">
        <p14:creationId xmlns:p14="http://schemas.microsoft.com/office/powerpoint/2010/main" val="3778988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23D04D-0D67-4773-9D4F-7F1AEED2A0A8}" type="datetimeFigureOut">
              <a:rPr lang="en-US" smtClean="0"/>
              <a:pPr/>
              <a:t>9/3/2021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DD07721-BAA1-49F2-BEB8-25EA0980ED12}" type="slidenum">
              <a:rPr lang="en-US" smtClean="0"/>
              <a:pPr/>
              <a:t>‹#›</a:t>
            </a:fld>
            <a:endParaRPr lang="en-US" dirty="0"/>
          </a:p>
        </p:txBody>
      </p:sp>
    </p:spTree>
    <p:extLst>
      <p:ext uri="{BB962C8B-B14F-4D97-AF65-F5344CB8AC3E}">
        <p14:creationId xmlns:p14="http://schemas.microsoft.com/office/powerpoint/2010/main" val="1773480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50982" y="2159847"/>
            <a:ext cx="8198816" cy="7559463"/>
          </a:xfrm>
        </p:spPr>
        <p:txBody>
          <a:bodyPr anchor="b"/>
          <a:lstStyle>
            <a:lvl1pPr>
              <a:defRPr sz="9900"/>
            </a:lvl1pPr>
          </a:lstStyle>
          <a:p>
            <a:r>
              <a:rPr lang="en-US"/>
              <a:t>Click to edit Master title style</a:t>
            </a:r>
          </a:p>
        </p:txBody>
      </p:sp>
      <p:sp>
        <p:nvSpPr>
          <p:cNvPr id="3" name="Content Placeholder 2"/>
          <p:cNvSpPr>
            <a:spLocks noGrp="1"/>
          </p:cNvSpPr>
          <p:nvPr>
            <p:ph idx="1"/>
          </p:nvPr>
        </p:nvSpPr>
        <p:spPr>
          <a:xfrm>
            <a:off x="10807083" y="4664672"/>
            <a:ext cx="12869198" cy="23023365"/>
          </a:xfrm>
        </p:spPr>
        <p:txBody>
          <a:bodyPr/>
          <a:lstStyle>
            <a:lvl1pPr>
              <a:defRPr sz="9900"/>
            </a:lvl1pPr>
            <a:lvl2pPr>
              <a:defRPr sz="8700"/>
            </a:lvl2pPr>
            <a:lvl3pPr>
              <a:defRPr sz="7500"/>
            </a:lvl3pPr>
            <a:lvl4pPr>
              <a:defRPr sz="6200"/>
            </a:lvl4pPr>
            <a:lvl5pPr>
              <a:defRPr sz="6200"/>
            </a:lvl5pPr>
            <a:lvl6pPr>
              <a:defRPr sz="6200"/>
            </a:lvl6pPr>
            <a:lvl7pPr>
              <a:defRPr sz="6200"/>
            </a:lvl7pPr>
            <a:lvl8pPr>
              <a:defRPr sz="6200"/>
            </a:lvl8pPr>
            <a:lvl9pPr>
              <a:defRPr sz="6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750982" y="9719311"/>
            <a:ext cx="8198816" cy="18006224"/>
          </a:xfrm>
        </p:spPr>
        <p:txBody>
          <a:bodyPr/>
          <a:lstStyle>
            <a:lvl1pPr marL="0" indent="0">
              <a:buNone/>
              <a:defRPr sz="5000"/>
            </a:lvl1pPr>
            <a:lvl2pPr marL="1417229" indent="0">
              <a:buNone/>
              <a:defRPr sz="4300"/>
            </a:lvl2pPr>
            <a:lvl3pPr marL="2834459" indent="0">
              <a:buNone/>
              <a:defRPr sz="3700"/>
            </a:lvl3pPr>
            <a:lvl4pPr marL="4251688" indent="0">
              <a:buNone/>
              <a:defRPr sz="3100"/>
            </a:lvl4pPr>
            <a:lvl5pPr marL="5668917" indent="0">
              <a:buNone/>
              <a:defRPr sz="3100"/>
            </a:lvl5pPr>
            <a:lvl6pPr marL="7086146" indent="0">
              <a:buNone/>
              <a:defRPr sz="3100"/>
            </a:lvl6pPr>
            <a:lvl7pPr marL="8503375" indent="0">
              <a:buNone/>
              <a:defRPr sz="3100"/>
            </a:lvl7pPr>
            <a:lvl8pPr marL="9920605" indent="0">
              <a:buNone/>
              <a:defRPr sz="3100"/>
            </a:lvl8pPr>
            <a:lvl9pPr marL="11337834" indent="0">
              <a:buNone/>
              <a:defRPr sz="3100"/>
            </a:lvl9pPr>
          </a:lstStyle>
          <a:p>
            <a:pPr lvl="0"/>
            <a:r>
              <a:rPr lang="en-US"/>
              <a:t>Click to edit Master text styles</a:t>
            </a:r>
          </a:p>
        </p:txBody>
      </p:sp>
      <p:sp>
        <p:nvSpPr>
          <p:cNvPr id="5" name="Date Placeholder 4"/>
          <p:cNvSpPr>
            <a:spLocks noGrp="1"/>
          </p:cNvSpPr>
          <p:nvPr>
            <p:ph type="dt" sz="half" idx="10"/>
          </p:nvPr>
        </p:nvSpPr>
        <p:spPr/>
        <p:txBody>
          <a:bodyPr/>
          <a:lstStyle/>
          <a:p>
            <a:fld id="{AB23D04D-0D67-4773-9D4F-7F1AEED2A0A8}" type="datetimeFigureOut">
              <a:rPr lang="en-US" smtClean="0"/>
              <a:pPr/>
              <a:t>9/3/2021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D07721-BAA1-49F2-BEB8-25EA0980ED12}" type="slidenum">
              <a:rPr lang="en-US" smtClean="0"/>
              <a:pPr/>
              <a:t>‹#›</a:t>
            </a:fld>
            <a:endParaRPr lang="en-US" dirty="0"/>
          </a:p>
        </p:txBody>
      </p:sp>
    </p:spTree>
    <p:extLst>
      <p:ext uri="{BB962C8B-B14F-4D97-AF65-F5344CB8AC3E}">
        <p14:creationId xmlns:p14="http://schemas.microsoft.com/office/powerpoint/2010/main" val="1303873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50982" y="2159847"/>
            <a:ext cx="8198816" cy="7559463"/>
          </a:xfrm>
        </p:spPr>
        <p:txBody>
          <a:bodyPr anchor="b"/>
          <a:lstStyle>
            <a:lvl1pPr>
              <a:defRPr sz="9900"/>
            </a:lvl1pPr>
          </a:lstStyle>
          <a:p>
            <a:r>
              <a:rPr lang="en-US"/>
              <a:t>Click to edit Master title style</a:t>
            </a:r>
          </a:p>
        </p:txBody>
      </p:sp>
      <p:sp>
        <p:nvSpPr>
          <p:cNvPr id="3" name="Picture Placeholder 2"/>
          <p:cNvSpPr>
            <a:spLocks noGrp="1"/>
          </p:cNvSpPr>
          <p:nvPr>
            <p:ph type="pic" idx="1"/>
          </p:nvPr>
        </p:nvSpPr>
        <p:spPr>
          <a:xfrm>
            <a:off x="10807083" y="4664672"/>
            <a:ext cx="12869198" cy="23023365"/>
          </a:xfrm>
        </p:spPr>
        <p:txBody>
          <a:bodyPr/>
          <a:lstStyle>
            <a:lvl1pPr marL="0" indent="0">
              <a:buNone/>
              <a:defRPr sz="9900"/>
            </a:lvl1pPr>
            <a:lvl2pPr marL="1417229" indent="0">
              <a:buNone/>
              <a:defRPr sz="8700"/>
            </a:lvl2pPr>
            <a:lvl3pPr marL="2834459" indent="0">
              <a:buNone/>
              <a:defRPr sz="7500"/>
            </a:lvl3pPr>
            <a:lvl4pPr marL="4251688" indent="0">
              <a:buNone/>
              <a:defRPr sz="6200"/>
            </a:lvl4pPr>
            <a:lvl5pPr marL="5668917" indent="0">
              <a:buNone/>
              <a:defRPr sz="6200"/>
            </a:lvl5pPr>
            <a:lvl6pPr marL="7086146" indent="0">
              <a:buNone/>
              <a:defRPr sz="6200"/>
            </a:lvl6pPr>
            <a:lvl7pPr marL="8503375" indent="0">
              <a:buNone/>
              <a:defRPr sz="6200"/>
            </a:lvl7pPr>
            <a:lvl8pPr marL="9920605" indent="0">
              <a:buNone/>
              <a:defRPr sz="6200"/>
            </a:lvl8pPr>
            <a:lvl9pPr marL="11337834" indent="0">
              <a:buNone/>
              <a:defRPr sz="6200"/>
            </a:lvl9pPr>
          </a:lstStyle>
          <a:p>
            <a:endParaRPr lang="en-US" dirty="0"/>
          </a:p>
        </p:txBody>
      </p:sp>
      <p:sp>
        <p:nvSpPr>
          <p:cNvPr id="4" name="Text Placeholder 3"/>
          <p:cNvSpPr>
            <a:spLocks noGrp="1"/>
          </p:cNvSpPr>
          <p:nvPr>
            <p:ph type="body" sz="half" idx="2"/>
          </p:nvPr>
        </p:nvSpPr>
        <p:spPr>
          <a:xfrm>
            <a:off x="1750982" y="9719311"/>
            <a:ext cx="8198816" cy="18006224"/>
          </a:xfrm>
        </p:spPr>
        <p:txBody>
          <a:bodyPr/>
          <a:lstStyle>
            <a:lvl1pPr marL="0" indent="0">
              <a:buNone/>
              <a:defRPr sz="5000"/>
            </a:lvl1pPr>
            <a:lvl2pPr marL="1417229" indent="0">
              <a:buNone/>
              <a:defRPr sz="4300"/>
            </a:lvl2pPr>
            <a:lvl3pPr marL="2834459" indent="0">
              <a:buNone/>
              <a:defRPr sz="3700"/>
            </a:lvl3pPr>
            <a:lvl4pPr marL="4251688" indent="0">
              <a:buNone/>
              <a:defRPr sz="3100"/>
            </a:lvl4pPr>
            <a:lvl5pPr marL="5668917" indent="0">
              <a:buNone/>
              <a:defRPr sz="3100"/>
            </a:lvl5pPr>
            <a:lvl6pPr marL="7086146" indent="0">
              <a:buNone/>
              <a:defRPr sz="3100"/>
            </a:lvl6pPr>
            <a:lvl7pPr marL="8503375" indent="0">
              <a:buNone/>
              <a:defRPr sz="3100"/>
            </a:lvl7pPr>
            <a:lvl8pPr marL="9920605" indent="0">
              <a:buNone/>
              <a:defRPr sz="3100"/>
            </a:lvl8pPr>
            <a:lvl9pPr marL="11337834" indent="0">
              <a:buNone/>
              <a:defRPr sz="3100"/>
            </a:lvl9pPr>
          </a:lstStyle>
          <a:p>
            <a:pPr lvl="0"/>
            <a:r>
              <a:rPr lang="en-US"/>
              <a:t>Click to edit Master text styles</a:t>
            </a:r>
          </a:p>
        </p:txBody>
      </p:sp>
      <p:sp>
        <p:nvSpPr>
          <p:cNvPr id="5" name="Date Placeholder 4"/>
          <p:cNvSpPr>
            <a:spLocks noGrp="1"/>
          </p:cNvSpPr>
          <p:nvPr>
            <p:ph type="dt" sz="half" idx="10"/>
          </p:nvPr>
        </p:nvSpPr>
        <p:spPr/>
        <p:txBody>
          <a:bodyPr/>
          <a:lstStyle/>
          <a:p>
            <a:fld id="{AB23D04D-0D67-4773-9D4F-7F1AEED2A0A8}" type="datetimeFigureOut">
              <a:rPr lang="en-US" smtClean="0"/>
              <a:pPr/>
              <a:t>9/3/2021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D07721-BAA1-49F2-BEB8-25EA0980ED12}" type="slidenum">
              <a:rPr lang="en-US" smtClean="0"/>
              <a:pPr/>
              <a:t>‹#›</a:t>
            </a:fld>
            <a:endParaRPr lang="en-US" dirty="0"/>
          </a:p>
        </p:txBody>
      </p:sp>
    </p:spTree>
    <p:extLst>
      <p:ext uri="{BB962C8B-B14F-4D97-AF65-F5344CB8AC3E}">
        <p14:creationId xmlns:p14="http://schemas.microsoft.com/office/powerpoint/2010/main" val="4174638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47669" y="1724881"/>
            <a:ext cx="21925300" cy="6262057"/>
          </a:xfrm>
          <a:prstGeom prst="rect">
            <a:avLst/>
          </a:prstGeom>
        </p:spPr>
        <p:txBody>
          <a:bodyPr vert="horz" lIns="283446" tIns="141723" rIns="283446" bIns="141723" rtlCol="0" anchor="ctr">
            <a:normAutofit/>
          </a:bodyPr>
          <a:lstStyle/>
          <a:p>
            <a:r>
              <a:rPr lang="en-US"/>
              <a:t>Click to edit Master title style</a:t>
            </a:r>
          </a:p>
        </p:txBody>
      </p:sp>
      <p:sp>
        <p:nvSpPr>
          <p:cNvPr id="3" name="Text Placeholder 2"/>
          <p:cNvSpPr>
            <a:spLocks noGrp="1"/>
          </p:cNvSpPr>
          <p:nvPr>
            <p:ph type="body" idx="1"/>
          </p:nvPr>
        </p:nvSpPr>
        <p:spPr>
          <a:xfrm>
            <a:off x="1747669" y="8624388"/>
            <a:ext cx="21925300" cy="20556043"/>
          </a:xfrm>
          <a:prstGeom prst="rect">
            <a:avLst/>
          </a:prstGeom>
        </p:spPr>
        <p:txBody>
          <a:bodyPr vert="horz" lIns="283446" tIns="141723" rIns="283446" bIns="14172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747670" y="30027870"/>
            <a:ext cx="5719643" cy="1724878"/>
          </a:xfrm>
          <a:prstGeom prst="rect">
            <a:avLst/>
          </a:prstGeom>
        </p:spPr>
        <p:txBody>
          <a:bodyPr vert="horz" lIns="283446" tIns="141723" rIns="283446" bIns="141723" rtlCol="0" anchor="ctr"/>
          <a:lstStyle>
            <a:lvl1pPr algn="l">
              <a:defRPr sz="3700">
                <a:solidFill>
                  <a:schemeClr val="tx1">
                    <a:tint val="75000"/>
                  </a:schemeClr>
                </a:solidFill>
              </a:defRPr>
            </a:lvl1pPr>
          </a:lstStyle>
          <a:p>
            <a:fld id="{AB23D04D-0D67-4773-9D4F-7F1AEED2A0A8}" type="datetimeFigureOut">
              <a:rPr lang="en-US" smtClean="0"/>
              <a:pPr/>
              <a:t>9/3/2021</a:t>
            </a:fld>
            <a:endParaRPr lang="en-US" dirty="0"/>
          </a:p>
        </p:txBody>
      </p:sp>
      <p:sp>
        <p:nvSpPr>
          <p:cNvPr id="5" name="Footer Placeholder 4"/>
          <p:cNvSpPr>
            <a:spLocks noGrp="1"/>
          </p:cNvSpPr>
          <p:nvPr>
            <p:ph type="ftr" sz="quarter" idx="3"/>
          </p:nvPr>
        </p:nvSpPr>
        <p:spPr>
          <a:xfrm>
            <a:off x="8420586" y="30027870"/>
            <a:ext cx="8579466" cy="1724878"/>
          </a:xfrm>
          <a:prstGeom prst="rect">
            <a:avLst/>
          </a:prstGeom>
        </p:spPr>
        <p:txBody>
          <a:bodyPr vert="horz" lIns="283446" tIns="141723" rIns="283446" bIns="141723" rtlCol="0" anchor="ctr"/>
          <a:lstStyle>
            <a:lvl1pPr algn="ctr">
              <a:defRPr sz="37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7953328" y="30027870"/>
            <a:ext cx="5719643" cy="1724878"/>
          </a:xfrm>
          <a:prstGeom prst="rect">
            <a:avLst/>
          </a:prstGeom>
        </p:spPr>
        <p:txBody>
          <a:bodyPr vert="horz" lIns="283446" tIns="141723" rIns="283446" bIns="141723" rtlCol="0" anchor="ctr"/>
          <a:lstStyle>
            <a:lvl1pPr algn="r">
              <a:defRPr sz="3700">
                <a:solidFill>
                  <a:schemeClr val="tx1">
                    <a:tint val="75000"/>
                  </a:schemeClr>
                </a:solidFill>
              </a:defRPr>
            </a:lvl1pPr>
          </a:lstStyle>
          <a:p>
            <a:fld id="{5DD07721-BAA1-49F2-BEB8-25EA0980ED12}" type="slidenum">
              <a:rPr lang="en-US" smtClean="0"/>
              <a:pPr/>
              <a:t>‹#›</a:t>
            </a:fld>
            <a:endParaRPr lang="en-US" dirty="0"/>
          </a:p>
        </p:txBody>
      </p:sp>
    </p:spTree>
    <p:extLst>
      <p:ext uri="{BB962C8B-B14F-4D97-AF65-F5344CB8AC3E}">
        <p14:creationId xmlns:p14="http://schemas.microsoft.com/office/powerpoint/2010/main" val="4644990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2834459" rtl="0" eaLnBrk="1" latinLnBrk="0" hangingPunct="1">
        <a:lnSpc>
          <a:spcPct val="90000"/>
        </a:lnSpc>
        <a:spcBef>
          <a:spcPct val="0"/>
        </a:spcBef>
        <a:buNone/>
        <a:defRPr sz="13600" kern="1200">
          <a:solidFill>
            <a:schemeClr val="tx1"/>
          </a:solidFill>
          <a:latin typeface="+mj-lt"/>
          <a:ea typeface="+mj-ea"/>
          <a:cs typeface="+mj-cs"/>
        </a:defRPr>
      </a:lvl1pPr>
    </p:titleStyle>
    <p:bodyStyle>
      <a:lvl1pPr marL="708614" indent="-708614" algn="l" defTabSz="2834459" rtl="0" eaLnBrk="1" latinLnBrk="0" hangingPunct="1">
        <a:lnSpc>
          <a:spcPct val="90000"/>
        </a:lnSpc>
        <a:spcBef>
          <a:spcPts val="3100"/>
        </a:spcBef>
        <a:buFont typeface="Arial" panose="020B0604020202020204" pitchFamily="34" charset="0"/>
        <a:buChar char="•"/>
        <a:defRPr sz="8700" kern="1200">
          <a:solidFill>
            <a:schemeClr val="tx1"/>
          </a:solidFill>
          <a:latin typeface="+mn-lt"/>
          <a:ea typeface="+mn-ea"/>
          <a:cs typeface="+mn-cs"/>
        </a:defRPr>
      </a:lvl1pPr>
      <a:lvl2pPr marL="2125844" indent="-708614" algn="l" defTabSz="2834459" rtl="0" eaLnBrk="1" latinLnBrk="0" hangingPunct="1">
        <a:lnSpc>
          <a:spcPct val="90000"/>
        </a:lnSpc>
        <a:spcBef>
          <a:spcPts val="1550"/>
        </a:spcBef>
        <a:buFont typeface="Arial" panose="020B0604020202020204" pitchFamily="34" charset="0"/>
        <a:buChar char="•"/>
        <a:defRPr sz="7500" kern="1200">
          <a:solidFill>
            <a:schemeClr val="tx1"/>
          </a:solidFill>
          <a:latin typeface="+mn-lt"/>
          <a:ea typeface="+mn-ea"/>
          <a:cs typeface="+mn-cs"/>
        </a:defRPr>
      </a:lvl2pPr>
      <a:lvl3pPr marL="3543073" indent="-708614" algn="l" defTabSz="2834459" rtl="0" eaLnBrk="1" latinLnBrk="0" hangingPunct="1">
        <a:lnSpc>
          <a:spcPct val="90000"/>
        </a:lnSpc>
        <a:spcBef>
          <a:spcPts val="1550"/>
        </a:spcBef>
        <a:buFont typeface="Arial" panose="020B0604020202020204" pitchFamily="34" charset="0"/>
        <a:buChar char="•"/>
        <a:defRPr sz="6200" kern="1200">
          <a:solidFill>
            <a:schemeClr val="tx1"/>
          </a:solidFill>
          <a:latin typeface="+mn-lt"/>
          <a:ea typeface="+mn-ea"/>
          <a:cs typeface="+mn-cs"/>
        </a:defRPr>
      </a:lvl3pPr>
      <a:lvl4pPr marL="4960302" indent="-708614" algn="l" defTabSz="2834459" rtl="0" eaLnBrk="1" latinLnBrk="0" hangingPunct="1">
        <a:lnSpc>
          <a:spcPct val="90000"/>
        </a:lnSpc>
        <a:spcBef>
          <a:spcPts val="1550"/>
        </a:spcBef>
        <a:buFont typeface="Arial" panose="020B0604020202020204" pitchFamily="34" charset="0"/>
        <a:buChar char="•"/>
        <a:defRPr sz="5600" kern="1200">
          <a:solidFill>
            <a:schemeClr val="tx1"/>
          </a:solidFill>
          <a:latin typeface="+mn-lt"/>
          <a:ea typeface="+mn-ea"/>
          <a:cs typeface="+mn-cs"/>
        </a:defRPr>
      </a:lvl4pPr>
      <a:lvl5pPr marL="6377532" indent="-708614" algn="l" defTabSz="2834459" rtl="0" eaLnBrk="1" latinLnBrk="0" hangingPunct="1">
        <a:lnSpc>
          <a:spcPct val="90000"/>
        </a:lnSpc>
        <a:spcBef>
          <a:spcPts val="1550"/>
        </a:spcBef>
        <a:buFont typeface="Arial" panose="020B0604020202020204" pitchFamily="34" charset="0"/>
        <a:buChar char="•"/>
        <a:defRPr sz="5600" kern="1200">
          <a:solidFill>
            <a:schemeClr val="tx1"/>
          </a:solidFill>
          <a:latin typeface="+mn-lt"/>
          <a:ea typeface="+mn-ea"/>
          <a:cs typeface="+mn-cs"/>
        </a:defRPr>
      </a:lvl5pPr>
      <a:lvl6pPr marL="7794761" indent="-708614" algn="l" defTabSz="2834459" rtl="0" eaLnBrk="1" latinLnBrk="0" hangingPunct="1">
        <a:lnSpc>
          <a:spcPct val="90000"/>
        </a:lnSpc>
        <a:spcBef>
          <a:spcPts val="1550"/>
        </a:spcBef>
        <a:buFont typeface="Arial" panose="020B0604020202020204" pitchFamily="34" charset="0"/>
        <a:buChar char="•"/>
        <a:defRPr sz="5600" kern="1200">
          <a:solidFill>
            <a:schemeClr val="tx1"/>
          </a:solidFill>
          <a:latin typeface="+mn-lt"/>
          <a:ea typeface="+mn-ea"/>
          <a:cs typeface="+mn-cs"/>
        </a:defRPr>
      </a:lvl6pPr>
      <a:lvl7pPr marL="9211991" indent="-708614" algn="l" defTabSz="2834459" rtl="0" eaLnBrk="1" latinLnBrk="0" hangingPunct="1">
        <a:lnSpc>
          <a:spcPct val="90000"/>
        </a:lnSpc>
        <a:spcBef>
          <a:spcPts val="1550"/>
        </a:spcBef>
        <a:buFont typeface="Arial" panose="020B0604020202020204" pitchFamily="34" charset="0"/>
        <a:buChar char="•"/>
        <a:defRPr sz="5600" kern="1200">
          <a:solidFill>
            <a:schemeClr val="tx1"/>
          </a:solidFill>
          <a:latin typeface="+mn-lt"/>
          <a:ea typeface="+mn-ea"/>
          <a:cs typeface="+mn-cs"/>
        </a:defRPr>
      </a:lvl7pPr>
      <a:lvl8pPr marL="10629220" indent="-708614" algn="l" defTabSz="2834459" rtl="0" eaLnBrk="1" latinLnBrk="0" hangingPunct="1">
        <a:lnSpc>
          <a:spcPct val="90000"/>
        </a:lnSpc>
        <a:spcBef>
          <a:spcPts val="1550"/>
        </a:spcBef>
        <a:buFont typeface="Arial" panose="020B0604020202020204" pitchFamily="34" charset="0"/>
        <a:buChar char="•"/>
        <a:defRPr sz="5600" kern="1200">
          <a:solidFill>
            <a:schemeClr val="tx1"/>
          </a:solidFill>
          <a:latin typeface="+mn-lt"/>
          <a:ea typeface="+mn-ea"/>
          <a:cs typeface="+mn-cs"/>
        </a:defRPr>
      </a:lvl8pPr>
      <a:lvl9pPr marL="12046449" indent="-708614" algn="l" defTabSz="2834459" rtl="0" eaLnBrk="1" latinLnBrk="0" hangingPunct="1">
        <a:lnSpc>
          <a:spcPct val="90000"/>
        </a:lnSpc>
        <a:spcBef>
          <a:spcPts val="1550"/>
        </a:spcBef>
        <a:buFont typeface="Arial" panose="020B0604020202020204" pitchFamily="34" charset="0"/>
        <a:buChar char="•"/>
        <a:defRPr sz="5600" kern="1200">
          <a:solidFill>
            <a:schemeClr val="tx1"/>
          </a:solidFill>
          <a:latin typeface="+mn-lt"/>
          <a:ea typeface="+mn-ea"/>
          <a:cs typeface="+mn-cs"/>
        </a:defRPr>
      </a:lvl9pPr>
    </p:bodyStyle>
    <p:otherStyle>
      <a:defPPr>
        <a:defRPr lang="en-US"/>
      </a:defPPr>
      <a:lvl1pPr marL="0" algn="l" defTabSz="2834459" rtl="0" eaLnBrk="1" latinLnBrk="0" hangingPunct="1">
        <a:defRPr sz="5600" kern="1200">
          <a:solidFill>
            <a:schemeClr val="tx1"/>
          </a:solidFill>
          <a:latin typeface="+mn-lt"/>
          <a:ea typeface="+mn-ea"/>
          <a:cs typeface="+mn-cs"/>
        </a:defRPr>
      </a:lvl1pPr>
      <a:lvl2pPr marL="1417229" algn="l" defTabSz="2834459" rtl="0" eaLnBrk="1" latinLnBrk="0" hangingPunct="1">
        <a:defRPr sz="5600" kern="1200">
          <a:solidFill>
            <a:schemeClr val="tx1"/>
          </a:solidFill>
          <a:latin typeface="+mn-lt"/>
          <a:ea typeface="+mn-ea"/>
          <a:cs typeface="+mn-cs"/>
        </a:defRPr>
      </a:lvl2pPr>
      <a:lvl3pPr marL="2834459" algn="l" defTabSz="2834459" rtl="0" eaLnBrk="1" latinLnBrk="0" hangingPunct="1">
        <a:defRPr sz="5600" kern="1200">
          <a:solidFill>
            <a:schemeClr val="tx1"/>
          </a:solidFill>
          <a:latin typeface="+mn-lt"/>
          <a:ea typeface="+mn-ea"/>
          <a:cs typeface="+mn-cs"/>
        </a:defRPr>
      </a:lvl3pPr>
      <a:lvl4pPr marL="4251688" algn="l" defTabSz="2834459" rtl="0" eaLnBrk="1" latinLnBrk="0" hangingPunct="1">
        <a:defRPr sz="5600" kern="1200">
          <a:solidFill>
            <a:schemeClr val="tx1"/>
          </a:solidFill>
          <a:latin typeface="+mn-lt"/>
          <a:ea typeface="+mn-ea"/>
          <a:cs typeface="+mn-cs"/>
        </a:defRPr>
      </a:lvl4pPr>
      <a:lvl5pPr marL="5668917" algn="l" defTabSz="2834459" rtl="0" eaLnBrk="1" latinLnBrk="0" hangingPunct="1">
        <a:defRPr sz="5600" kern="1200">
          <a:solidFill>
            <a:schemeClr val="tx1"/>
          </a:solidFill>
          <a:latin typeface="+mn-lt"/>
          <a:ea typeface="+mn-ea"/>
          <a:cs typeface="+mn-cs"/>
        </a:defRPr>
      </a:lvl5pPr>
      <a:lvl6pPr marL="7086146" algn="l" defTabSz="2834459" rtl="0" eaLnBrk="1" latinLnBrk="0" hangingPunct="1">
        <a:defRPr sz="5600" kern="1200">
          <a:solidFill>
            <a:schemeClr val="tx1"/>
          </a:solidFill>
          <a:latin typeface="+mn-lt"/>
          <a:ea typeface="+mn-ea"/>
          <a:cs typeface="+mn-cs"/>
        </a:defRPr>
      </a:lvl6pPr>
      <a:lvl7pPr marL="8503375" algn="l" defTabSz="2834459" rtl="0" eaLnBrk="1" latinLnBrk="0" hangingPunct="1">
        <a:defRPr sz="5600" kern="1200">
          <a:solidFill>
            <a:schemeClr val="tx1"/>
          </a:solidFill>
          <a:latin typeface="+mn-lt"/>
          <a:ea typeface="+mn-ea"/>
          <a:cs typeface="+mn-cs"/>
        </a:defRPr>
      </a:lvl7pPr>
      <a:lvl8pPr marL="9920605" algn="l" defTabSz="2834459" rtl="0" eaLnBrk="1" latinLnBrk="0" hangingPunct="1">
        <a:defRPr sz="5600" kern="1200">
          <a:solidFill>
            <a:schemeClr val="tx1"/>
          </a:solidFill>
          <a:latin typeface="+mn-lt"/>
          <a:ea typeface="+mn-ea"/>
          <a:cs typeface="+mn-cs"/>
        </a:defRPr>
      </a:lvl8pPr>
      <a:lvl9pPr marL="11337834" algn="l" defTabSz="2834459" rtl="0" eaLnBrk="1" latinLnBrk="0" hangingPunct="1">
        <a:defRPr sz="5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3.jpeg"/><Relationship Id="rId5" Type="http://schemas.openxmlformats.org/officeDocument/2006/relationships/image" Target="../media/image2.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extLst>
              <a:ext uri="{BEBA8EAE-BF5A-486C-A8C5-ECC9F3942E4B}">
                <a14:imgProps xmlns:a14="http://schemas.microsoft.com/office/drawing/2010/main">
                  <a14:imgLayer r:embed="rId4">
                    <a14:imgEffect>
                      <a14:saturation sat="393000"/>
                    </a14:imgEffect>
                  </a14:imgLayer>
                </a14:imgProps>
              </a:ext>
            </a:extLst>
          </a:blip>
          <a:srcRect/>
          <a:stretch>
            <a:fillRect t="-2000" b="-2000"/>
          </a:stretch>
        </a:blipFill>
        <a:effectLst/>
      </p:bgPr>
    </p:bg>
    <p:spTree>
      <p:nvGrpSpPr>
        <p:cNvPr id="1" name=""/>
        <p:cNvGrpSpPr/>
        <p:nvPr/>
      </p:nvGrpSpPr>
      <p:grpSpPr>
        <a:xfrm>
          <a:off x="0" y="0"/>
          <a:ext cx="0" cy="0"/>
          <a:chOff x="0" y="0"/>
          <a:chExt cx="0" cy="0"/>
        </a:xfrm>
      </p:grpSpPr>
      <p:sp>
        <p:nvSpPr>
          <p:cNvPr id="33" name="TextBox 32"/>
          <p:cNvSpPr txBox="1"/>
          <p:nvPr/>
        </p:nvSpPr>
        <p:spPr>
          <a:xfrm>
            <a:off x="2319802" y="4829655"/>
            <a:ext cx="22567779" cy="571958"/>
          </a:xfrm>
          <a:prstGeom prst="rect">
            <a:avLst/>
          </a:prstGeom>
          <a:noFill/>
        </p:spPr>
        <p:txBody>
          <a:bodyPr wrap="square" lIns="70299" tIns="35150" rIns="70299" bIns="35150" rtlCol="0">
            <a:spAutoFit/>
          </a:bodyPr>
          <a:lstStyle/>
          <a:p>
            <a:pPr marL="0" marR="0">
              <a:lnSpc>
                <a:spcPct val="107000"/>
              </a:lnSpc>
              <a:spcBef>
                <a:spcPts val="0"/>
              </a:spcBef>
              <a:spcAft>
                <a:spcPts val="0"/>
              </a:spcAft>
            </a:pPr>
            <a:r>
              <a:rPr lang="en-US" sz="3200" i="1" baseline="30000"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Institute for Medicinal Plants Research “Dr.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Josif</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Pančić</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Tadeuša</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Košćuška</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1, 11000 Belgrade, Serbia</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5" name="TextBox 34"/>
          <p:cNvSpPr txBox="1"/>
          <p:nvPr/>
        </p:nvSpPr>
        <p:spPr>
          <a:xfrm>
            <a:off x="1355098" y="589604"/>
            <a:ext cx="21218556" cy="2308324"/>
          </a:xfrm>
          <a:prstGeom prst="rect">
            <a:avLst/>
          </a:prstGeom>
          <a:noFill/>
          <a:effectLst>
            <a:glow>
              <a:schemeClr val="accent1">
                <a:alpha val="60000"/>
              </a:schemeClr>
            </a:glow>
          </a:effectLst>
        </p:spPr>
        <p:txBody>
          <a:bodyPr wrap="square" rtlCol="0">
            <a:spAutoFit/>
          </a:bodyPr>
          <a:lstStyle/>
          <a:p>
            <a:pPr algn="ctr"/>
            <a:r>
              <a:rPr lang="en-US" sz="7200" b="1" dirty="0"/>
              <a:t>Microencapsulation of willowherb leaves extract with maltodextrin and whey protein using spray drying</a:t>
            </a:r>
            <a:endParaRPr lang="en-US" sz="5400" dirty="0"/>
          </a:p>
        </p:txBody>
      </p:sp>
      <p:sp>
        <p:nvSpPr>
          <p:cNvPr id="37" name="TextBox 36"/>
          <p:cNvSpPr txBox="1"/>
          <p:nvPr/>
        </p:nvSpPr>
        <p:spPr>
          <a:xfrm>
            <a:off x="2639734" y="3278405"/>
            <a:ext cx="19933920" cy="2271391"/>
          </a:xfrm>
          <a:prstGeom prst="rect">
            <a:avLst/>
          </a:prstGeom>
          <a:noFill/>
        </p:spPr>
        <p:txBody>
          <a:bodyPr wrap="square" rtlCol="0">
            <a:spAutoFit/>
          </a:bodyPr>
          <a:lstStyle/>
          <a:p>
            <a:pPr marL="0" marR="0" algn="ctr">
              <a:lnSpc>
                <a:spcPct val="107000"/>
              </a:lnSpc>
              <a:spcBef>
                <a:spcPts val="0"/>
              </a:spcBef>
              <a:spcAft>
                <a:spcPts val="0"/>
              </a:spcAft>
            </a:pPr>
            <a:r>
              <a:rPr lang="en-US" sz="4000" b="1" i="1" u="sng" dirty="0" err="1">
                <a:effectLst/>
                <a:latin typeface="Times New Roman" panose="02020603050405020304" pitchFamily="18" charset="0"/>
                <a:ea typeface="Calibri" panose="020F0502020204030204" pitchFamily="34" charset="0"/>
                <a:cs typeface="Times New Roman" panose="02020603050405020304" pitchFamily="18" charset="0"/>
              </a:rPr>
              <a:t>Miloš</a:t>
            </a:r>
            <a:r>
              <a:rPr lang="en-US" sz="4000" b="1" i="1" u="sng" dirty="0">
                <a:effectLst/>
                <a:latin typeface="Times New Roman" panose="02020603050405020304" pitchFamily="18" charset="0"/>
                <a:ea typeface="Calibri" panose="020F0502020204030204" pitchFamily="34" charset="0"/>
                <a:cs typeface="Times New Roman" panose="02020603050405020304" pitchFamily="18" charset="0"/>
              </a:rPr>
              <a:t> S. Jovanović</a:t>
            </a:r>
            <a:r>
              <a:rPr lang="en-US" sz="4000" b="1" i="1" baseline="30000"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effectLst/>
                <a:latin typeface="Times New Roman" panose="02020603050405020304" pitchFamily="18" charset="0"/>
                <a:ea typeface="Calibri" panose="020F0502020204030204" pitchFamily="34" charset="0"/>
                <a:cs typeface="Times New Roman" panose="02020603050405020304" pitchFamily="18" charset="0"/>
              </a:rPr>
              <a:t>Zorica</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N. Drinić</a:t>
            </a:r>
            <a:r>
              <a:rPr lang="en-US" sz="4000" b="1" i="1" baseline="30000"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effectLst/>
                <a:latin typeface="Times New Roman" panose="02020603050405020304" pitchFamily="18" charset="0"/>
                <a:ea typeface="Calibri" panose="020F0502020204030204" pitchFamily="34" charset="0"/>
                <a:cs typeface="Times New Roman" panose="02020603050405020304" pitchFamily="18" charset="0"/>
              </a:rPr>
              <a:t>Dubravka</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J. Bigović</a:t>
            </a:r>
            <a:r>
              <a:rPr lang="en-US" sz="4000" b="1" i="1" baseline="30000"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effectLst/>
                <a:latin typeface="Times New Roman" panose="02020603050405020304" pitchFamily="18" charset="0"/>
                <a:ea typeface="Calibri" panose="020F0502020204030204" pitchFamily="34" charset="0"/>
                <a:cs typeface="Times New Roman" panose="02020603050405020304" pitchFamily="18" charset="0"/>
              </a:rPr>
              <a:t>Gordana</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M. Zdunić</a:t>
            </a:r>
            <a:r>
              <a:rPr lang="en-US" sz="4000" b="1" i="1" baseline="30000"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Jelena R. Mudrić</a:t>
            </a:r>
            <a:r>
              <a:rPr lang="en-US" sz="4000" b="1" i="1" baseline="30000"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4000" b="1" i="1" dirty="0">
                <a:effectLst/>
                <a:latin typeface="Times New Roman" panose="02020603050405020304" pitchFamily="18" charset="0"/>
                <a:ea typeface="Calibri" panose="020F0502020204030204" pitchFamily="34" charset="0"/>
                <a:cs typeface="Times New Roman" panose="02020603050405020304" pitchFamily="18" charset="0"/>
              </a:rPr>
              <a:t>, Katarina P. Šavikin</a:t>
            </a:r>
            <a:r>
              <a:rPr lang="en-US" sz="4000" b="1" i="1" baseline="300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9" name="TextBox 38"/>
          <p:cNvSpPr txBox="1"/>
          <p:nvPr/>
        </p:nvSpPr>
        <p:spPr>
          <a:xfrm>
            <a:off x="693029" y="5714791"/>
            <a:ext cx="11271347" cy="759576"/>
          </a:xfrm>
          <a:prstGeom prst="round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glow rad="127000">
              <a:schemeClr val="accent1">
                <a:alpha val="50000"/>
              </a:schemeClr>
            </a:glow>
          </a:effectLst>
        </p:spPr>
        <p:txBody>
          <a:bodyPr wrap="square" lIns="70299" tIns="35150" rIns="70299" bIns="35150" rtlCol="0">
            <a:spAutoFit/>
          </a:bodyPr>
          <a:lstStyle/>
          <a:p>
            <a:pPr algn="ctr"/>
            <a:r>
              <a:rPr lang="en-US" sz="4000" b="1" dirty="0"/>
              <a:t>Introduction</a:t>
            </a:r>
          </a:p>
        </p:txBody>
      </p:sp>
      <p:sp>
        <p:nvSpPr>
          <p:cNvPr id="43" name="TextBox 42"/>
          <p:cNvSpPr txBox="1"/>
          <p:nvPr/>
        </p:nvSpPr>
        <p:spPr>
          <a:xfrm>
            <a:off x="478679" y="6553615"/>
            <a:ext cx="12128015" cy="8659611"/>
          </a:xfrm>
          <a:prstGeom prst="round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glow rad="127000">
              <a:schemeClr val="accent1">
                <a:alpha val="50000"/>
              </a:schemeClr>
            </a:glow>
          </a:effectLst>
        </p:spPr>
        <p:txBody>
          <a:bodyPr wrap="square" lIns="70299" tIns="35150" rIns="70299" bIns="35150" rtlCol="0">
            <a:spAutoFit/>
          </a:bodyPr>
          <a:lstStyle/>
          <a:p>
            <a:pPr algn="just"/>
            <a:r>
              <a:rPr lang="sr-Latn-RS" sz="3600" b="1" dirty="0">
                <a:latin typeface="Times New Roman" pitchFamily="18" charset="0"/>
                <a:cs typeface="Times New Roman" pitchFamily="18" charset="0"/>
              </a:rPr>
              <a:t>Willowherb (</a:t>
            </a:r>
            <a:r>
              <a:rPr lang="sr-Latn-RS" sz="3600" b="1" i="1" dirty="0">
                <a:latin typeface="Times New Roman" pitchFamily="18" charset="0"/>
                <a:cs typeface="Times New Roman" pitchFamily="18" charset="0"/>
              </a:rPr>
              <a:t>Epilobium angustifolium </a:t>
            </a:r>
            <a:r>
              <a:rPr lang="sr-Latn-RS" sz="3600" b="1" dirty="0">
                <a:latin typeface="Times New Roman" pitchFamily="18" charset="0"/>
                <a:cs typeface="Times New Roman" pitchFamily="18" charset="0"/>
              </a:rPr>
              <a:t>L.) leaves are valuable source of polyphenolic compounds (phenolic acids, flavonoids and ellagitannins) that are mainly used in the treatment of benign prostatic hyperplasia.</a:t>
            </a:r>
          </a:p>
          <a:p>
            <a:pPr algn="just"/>
            <a:r>
              <a:rPr lang="en-US" sz="3600" b="1" dirty="0">
                <a:solidFill>
                  <a:srgbClr val="000000"/>
                </a:solidFill>
                <a:effectLst/>
                <a:latin typeface="Times New Roman" panose="02020603050405020304" pitchFamily="18" charset="0"/>
                <a:ea typeface="Calibri" panose="020F0502020204030204" pitchFamily="34" charset="0"/>
              </a:rPr>
              <a:t>Spray drying as a fast, inexpensive, affordable, and flexible technique is the most commonly used method for encapsulating unstable compounds such as polyphenols on an industrial scale. Choosing the optimal carriers is one of the key steps in the development of the appropriate encapsulation process.</a:t>
            </a:r>
            <a:endParaRPr lang="sr-Latn-BA" sz="3600" b="1" dirty="0">
              <a:solidFill>
                <a:srgbClr val="000000"/>
              </a:solidFill>
              <a:effectLst/>
              <a:latin typeface="Times New Roman" panose="02020603050405020304" pitchFamily="18" charset="0"/>
              <a:ea typeface="Calibri" panose="020F0502020204030204" pitchFamily="34" charset="0"/>
            </a:endParaRPr>
          </a:p>
          <a:p>
            <a:pPr algn="just"/>
            <a:r>
              <a:rPr lang="en-US" sz="3600" b="1" dirty="0">
                <a:solidFill>
                  <a:srgbClr val="000000"/>
                </a:solidFill>
                <a:effectLst/>
                <a:latin typeface="Times New Roman" panose="02020603050405020304" pitchFamily="18" charset="0"/>
                <a:ea typeface="Calibri" panose="020F0502020204030204" pitchFamily="34" charset="0"/>
              </a:rPr>
              <a:t>In the presented research, the influences of maltodextrin and whey protein as carriers on the efficiency of spray drying and physicochemical properties of the obtained extract powders were investigated</a:t>
            </a:r>
            <a:r>
              <a:rPr lang="en-US" sz="3200" b="1" dirty="0">
                <a:solidFill>
                  <a:srgbClr val="000000"/>
                </a:solidFill>
                <a:effectLst/>
                <a:latin typeface="Times New Roman" panose="02020603050405020304" pitchFamily="18" charset="0"/>
                <a:ea typeface="Calibri" panose="020F0502020204030204" pitchFamily="34" charset="0"/>
              </a:rPr>
              <a:t>.</a:t>
            </a:r>
            <a:r>
              <a:rPr lang="sr-Latn-RS" sz="3200" b="1" dirty="0">
                <a:latin typeface="Times New Roman" pitchFamily="18" charset="0"/>
                <a:cs typeface="Times New Roman" pitchFamily="18" charset="0"/>
              </a:rPr>
              <a:t> </a:t>
            </a:r>
            <a:endParaRPr lang="en-US" sz="3200" b="1" dirty="0"/>
          </a:p>
        </p:txBody>
      </p:sp>
      <p:sp>
        <p:nvSpPr>
          <p:cNvPr id="44" name="TextBox 43"/>
          <p:cNvSpPr txBox="1"/>
          <p:nvPr/>
        </p:nvSpPr>
        <p:spPr>
          <a:xfrm>
            <a:off x="13291457" y="28037763"/>
            <a:ext cx="11596124" cy="3756141"/>
          </a:xfrm>
          <a:prstGeom prst="round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glow rad="127000">
              <a:schemeClr val="accent1">
                <a:alpha val="50000"/>
              </a:schemeClr>
            </a:glow>
          </a:effectLst>
        </p:spPr>
        <p:txBody>
          <a:bodyPr wrap="square" lIns="70299" tIns="35150" rIns="70299" bIns="35150" rtlCol="0">
            <a:spAutoFit/>
          </a:bodyPr>
          <a:lstStyle/>
          <a:p>
            <a:pPr algn="just"/>
            <a:r>
              <a:rPr lang="sr-Latn-RS" sz="3600" dirty="0">
                <a:latin typeface="Times New Roman" pitchFamily="18" charset="0"/>
                <a:cs typeface="Times New Roman" pitchFamily="18" charset="0"/>
              </a:rPr>
              <a:t> </a:t>
            </a:r>
            <a:r>
              <a:rPr lang="en-US" sz="3600" b="1" dirty="0">
                <a:latin typeface="Times New Roman" pitchFamily="18" charset="0"/>
                <a:cs typeface="Times New Roman" pitchFamily="18" charset="0"/>
              </a:rPr>
              <a:t>The use of carrier agents significantly improved the drying yield which is accompanied by the high encapsulation efficiency of total polyphenols and flavonoids.</a:t>
            </a:r>
            <a:r>
              <a:rPr lang="sr-Latn-RS" sz="3600" b="1" dirty="0">
                <a:latin typeface="Times New Roman" pitchFamily="18" charset="0"/>
                <a:cs typeface="Times New Roman" pitchFamily="18" charset="0"/>
              </a:rPr>
              <a:t> </a:t>
            </a:r>
            <a:r>
              <a:rPr lang="sr-Latn-BA" sz="3600" b="1" dirty="0">
                <a:latin typeface="Times New Roman" pitchFamily="18" charset="0"/>
                <a:cs typeface="Times New Roman" pitchFamily="18" charset="0"/>
              </a:rPr>
              <a:t>Therefore, </a:t>
            </a:r>
            <a:r>
              <a:rPr lang="sr-Latn-BA" sz="3600" b="1" dirty="0">
                <a:solidFill>
                  <a:srgbClr val="000000"/>
                </a:solidFill>
                <a:latin typeface="Times New Roman" panose="02020603050405020304" pitchFamily="18" charset="0"/>
                <a:cs typeface="Times New Roman" pitchFamily="18" charset="0"/>
              </a:rPr>
              <a:t>w</a:t>
            </a:r>
            <a:r>
              <a:rPr lang="en-US" sz="3600" b="1" dirty="0" err="1">
                <a:solidFill>
                  <a:srgbClr val="000000"/>
                </a:solidFill>
                <a:effectLst/>
                <a:latin typeface="Times New Roman" panose="02020603050405020304" pitchFamily="18" charset="0"/>
                <a:ea typeface="Calibri" panose="020F0502020204030204" pitchFamily="34" charset="0"/>
              </a:rPr>
              <a:t>illowherb</a:t>
            </a:r>
            <a:r>
              <a:rPr lang="en-US" sz="3600" b="1" dirty="0">
                <a:solidFill>
                  <a:srgbClr val="000000"/>
                </a:solidFill>
                <a:effectLst/>
                <a:latin typeface="Times New Roman" panose="02020603050405020304" pitchFamily="18" charset="0"/>
                <a:ea typeface="Calibri" panose="020F0502020204030204" pitchFamily="34" charset="0"/>
              </a:rPr>
              <a:t> leaves extract can be successfully encapsulated by spray drying using maltodextrin and whey protein as carriers.</a:t>
            </a:r>
            <a:endParaRPr lang="en-US" sz="3600" b="1" dirty="0"/>
          </a:p>
        </p:txBody>
      </p:sp>
      <p:sp>
        <p:nvSpPr>
          <p:cNvPr id="47" name="TextBox 46"/>
          <p:cNvSpPr txBox="1"/>
          <p:nvPr/>
        </p:nvSpPr>
        <p:spPr>
          <a:xfrm>
            <a:off x="13683343" y="6799317"/>
            <a:ext cx="11204238" cy="13671630"/>
          </a:xfrm>
          <a:prstGeom prst="round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glow rad="127000">
              <a:schemeClr val="accent1">
                <a:alpha val="50000"/>
              </a:schemeClr>
            </a:glow>
          </a:effectLst>
        </p:spPr>
        <p:txBody>
          <a:bodyPr wrap="square" lIns="70299" tIns="35150" rIns="70299" bIns="35150" rtlCol="0">
            <a:spAutoFit/>
          </a:bodyPr>
          <a:lstStyle/>
          <a:p>
            <a:pPr algn="just"/>
            <a:r>
              <a:rPr lang="en-US" sz="3600" b="1" dirty="0">
                <a:latin typeface="Times New Roman" pitchFamily="18" charset="0"/>
                <a:cs typeface="Times New Roman" pitchFamily="18" charset="0"/>
              </a:rPr>
              <a:t>The use of carriers significantly improved the drying yield (63.76% and 63.18% for extracts with maltodextrin and whey protein, compared to 47.75% for extract without carrier).</a:t>
            </a:r>
            <a:endParaRPr lang="sr-Latn-BA" sz="3600" b="1" dirty="0">
              <a:latin typeface="Times New Roman" pitchFamily="18" charset="0"/>
              <a:cs typeface="Times New Roman" pitchFamily="18" charset="0"/>
            </a:endParaRPr>
          </a:p>
          <a:p>
            <a:pPr algn="just"/>
            <a:r>
              <a:rPr lang="en-US" sz="3600" b="1" dirty="0">
                <a:latin typeface="Times New Roman" pitchFamily="18" charset="0"/>
                <a:cs typeface="Times New Roman" pitchFamily="18" charset="0"/>
              </a:rPr>
              <a:t>Whey protein has shown significantly better encapsulation efficiency of polyphenolic compounds (92.02%) compared to maltodextrin (75.80%).</a:t>
            </a:r>
            <a:r>
              <a:rPr lang="sr-Latn-BA" sz="3600" b="1" dirty="0">
                <a:latin typeface="Times New Roman" pitchFamily="18" charset="0"/>
                <a:cs typeface="Times New Roman" pitchFamily="18" charset="0"/>
              </a:rPr>
              <a:t> </a:t>
            </a:r>
            <a:r>
              <a:rPr lang="en-US" sz="3600" b="1" dirty="0">
                <a:latin typeface="Times New Roman" pitchFamily="18" charset="0"/>
                <a:cs typeface="Times New Roman" pitchFamily="18" charset="0"/>
              </a:rPr>
              <a:t>Similar to phenols, higher encapsulation efficiency was achieved in the case of whey protein (94.34%) compared to malt</a:t>
            </a:r>
            <a:r>
              <a:rPr lang="sr-Latn-RS" sz="3600" b="1" dirty="0">
                <a:latin typeface="Times New Roman" pitchFamily="18" charset="0"/>
                <a:cs typeface="Times New Roman" pitchFamily="18" charset="0"/>
              </a:rPr>
              <a:t>o</a:t>
            </a:r>
            <a:r>
              <a:rPr lang="en-US" sz="3600" b="1" dirty="0">
                <a:latin typeface="Times New Roman" pitchFamily="18" charset="0"/>
                <a:cs typeface="Times New Roman" pitchFamily="18" charset="0"/>
              </a:rPr>
              <a:t>dextrin (9</a:t>
            </a:r>
            <a:r>
              <a:rPr lang="sr-Latn-BA" sz="3600" b="1" dirty="0">
                <a:latin typeface="Times New Roman" pitchFamily="18" charset="0"/>
                <a:cs typeface="Times New Roman" pitchFamily="18" charset="0"/>
              </a:rPr>
              <a:t>3</a:t>
            </a:r>
            <a:r>
              <a:rPr lang="en-US" sz="3600" b="1" dirty="0">
                <a:latin typeface="Times New Roman" pitchFamily="18" charset="0"/>
                <a:cs typeface="Times New Roman" pitchFamily="18" charset="0"/>
              </a:rPr>
              <a:t>.</a:t>
            </a:r>
            <a:r>
              <a:rPr lang="sr-Latn-BA" sz="3600" b="1" dirty="0">
                <a:latin typeface="Times New Roman" pitchFamily="18" charset="0"/>
                <a:cs typeface="Times New Roman" pitchFamily="18" charset="0"/>
              </a:rPr>
              <a:t>00</a:t>
            </a:r>
            <a:r>
              <a:rPr lang="en-US" sz="3600" b="1" dirty="0">
                <a:latin typeface="Times New Roman" pitchFamily="18" charset="0"/>
                <a:cs typeface="Times New Roman" pitchFamily="18" charset="0"/>
              </a:rPr>
              <a:t>%) but this difference was not statistically significant.</a:t>
            </a:r>
            <a:endParaRPr lang="sr-Latn-BA" sz="3600" b="1" dirty="0">
              <a:latin typeface="Times New Roman" pitchFamily="18" charset="0"/>
              <a:cs typeface="Times New Roman" pitchFamily="18" charset="0"/>
            </a:endParaRPr>
          </a:p>
          <a:p>
            <a:pPr algn="just"/>
            <a:r>
              <a:rPr lang="en-US" sz="3600" b="1" dirty="0">
                <a:latin typeface="Times New Roman" pitchFamily="18" charset="0"/>
                <a:cs typeface="Times New Roman" pitchFamily="18" charset="0"/>
              </a:rPr>
              <a:t>The moisture content (below 5%) and hygroscopicity (below 20%) of all dried extracts (without carrier, with maltodextrin and whey protein) were at an acceptable level to ensure microbiological stability.</a:t>
            </a:r>
            <a:endParaRPr lang="sr-Latn-BA" sz="3600" b="1" dirty="0">
              <a:latin typeface="Times New Roman" pitchFamily="18" charset="0"/>
              <a:cs typeface="Times New Roman" pitchFamily="18" charset="0"/>
            </a:endParaRPr>
          </a:p>
          <a:p>
            <a:pPr algn="just"/>
            <a:r>
              <a:rPr lang="en-US" sz="3600" b="1" dirty="0">
                <a:latin typeface="Times New Roman" pitchFamily="18" charset="0"/>
                <a:cs typeface="Times New Roman" pitchFamily="18" charset="0"/>
              </a:rPr>
              <a:t>The time required to rehydrate the extracts in the aqueous medium was 30 seconds for both extracts with carriers, and 20 seconds for the extract without carriers. Relatively short rehydration time of dry extracts provides the possibility to use them in the form of instant teas.</a:t>
            </a:r>
          </a:p>
          <a:p>
            <a:pPr algn="just"/>
            <a:endParaRPr lang="en-US" sz="2800" b="1" dirty="0"/>
          </a:p>
        </p:txBody>
      </p:sp>
      <p:pic>
        <p:nvPicPr>
          <p:cNvPr id="64" name="Picture 4"/>
          <p:cNvPicPr>
            <a:picLocks noChangeAspect="1" noChangeArrowheads="1"/>
          </p:cNvPicPr>
          <p:nvPr/>
        </p:nvPicPr>
        <p:blipFill>
          <a:blip r:embed="rId5">
            <a:extLst>
              <a:ext uri="{28A0092B-C50C-407E-A947-70E740481C1C}">
                <a14:useLocalDpi xmlns:a14="http://schemas.microsoft.com/office/drawing/2010/main" val="0"/>
              </a:ext>
            </a:extLst>
          </a:blip>
          <a:srcRect l="3789" r="3789"/>
          <a:stretch/>
        </p:blipFill>
        <p:spPr bwMode="auto">
          <a:xfrm>
            <a:off x="15517088" y="21034910"/>
            <a:ext cx="8458580" cy="556618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9" name="TextBox 68"/>
          <p:cNvSpPr txBox="1"/>
          <p:nvPr/>
        </p:nvSpPr>
        <p:spPr>
          <a:xfrm>
            <a:off x="1420412" y="31842435"/>
            <a:ext cx="23558661" cy="555265"/>
          </a:xfrm>
          <a:prstGeom prst="roundRect">
            <a:avLst/>
          </a:prstGeom>
          <a:noFill/>
          <a:ln>
            <a:solidFill>
              <a:srgbClr val="00B050"/>
            </a:solidFill>
          </a:ln>
        </p:spPr>
        <p:txBody>
          <a:bodyPr wrap="square" lIns="70299" tIns="35150" rIns="70299" bIns="35150" rtlCol="0">
            <a:spAutoFit/>
          </a:bodyPr>
          <a:lstStyle/>
          <a:p>
            <a:pPr algn="just"/>
            <a:r>
              <a:rPr lang="en-US" sz="2800" b="1" dirty="0"/>
              <a:t>Acknowledgement</a:t>
            </a:r>
            <a:r>
              <a:rPr lang="sr-Latn-RS" sz="2800" b="1" dirty="0"/>
              <a:t>: </a:t>
            </a:r>
            <a:r>
              <a:rPr lang="en-US" sz="2800" dirty="0"/>
              <a:t>Ministry of Education, Science and Technological Development of Republic of Serbia, contract number 451-03-68/2020-14/200003</a:t>
            </a:r>
            <a:r>
              <a:rPr lang="en-US" sz="2500" dirty="0"/>
              <a:t>.</a:t>
            </a:r>
            <a:endParaRPr lang="en-US" sz="2500" b="1" dirty="0"/>
          </a:p>
        </p:txBody>
      </p:sp>
      <p:sp>
        <p:nvSpPr>
          <p:cNvPr id="34" name="TextBox 33"/>
          <p:cNvSpPr txBox="1"/>
          <p:nvPr/>
        </p:nvSpPr>
        <p:spPr>
          <a:xfrm>
            <a:off x="693029" y="23452555"/>
            <a:ext cx="12017290" cy="8046677"/>
          </a:xfrm>
          <a:prstGeom prst="round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glow rad="127000">
              <a:schemeClr val="accent1">
                <a:alpha val="50000"/>
              </a:schemeClr>
            </a:glow>
          </a:effectLst>
        </p:spPr>
        <p:txBody>
          <a:bodyPr wrap="square" lIns="70299" tIns="35150" rIns="70299" bIns="35150" rtlCol="0">
            <a:spAutoFit/>
          </a:bodyPr>
          <a:lstStyle/>
          <a:p>
            <a:pPr algn="just"/>
            <a:r>
              <a:rPr lang="en-US" sz="3600" b="1" dirty="0">
                <a:latin typeface="Times New Roman" pitchFamily="18" charset="0"/>
                <a:cs typeface="Times New Roman" pitchFamily="18" charset="0"/>
              </a:rPr>
              <a:t>Willowherb leaves were obtained from the Institute for Medicinal Plants Research “Dr. </a:t>
            </a:r>
            <a:r>
              <a:rPr lang="en-US" sz="3600" b="1" dirty="0" err="1">
                <a:latin typeface="Times New Roman" pitchFamily="18" charset="0"/>
                <a:cs typeface="Times New Roman" pitchFamily="18" charset="0"/>
              </a:rPr>
              <a:t>Josif</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Pančić</a:t>
            </a:r>
            <a:r>
              <a:rPr lang="en-US" sz="3600" b="1" dirty="0">
                <a:latin typeface="Times New Roman" pitchFamily="18" charset="0"/>
                <a:cs typeface="Times New Roman" pitchFamily="18" charset="0"/>
              </a:rPr>
              <a:t>“</a:t>
            </a:r>
            <a:r>
              <a:rPr lang="sr-Latn-RS" sz="3600" b="1" dirty="0">
                <a:latin typeface="Times New Roman" pitchFamily="18" charset="0"/>
                <a:cs typeface="Times New Roman" pitchFamily="18" charset="0"/>
              </a:rPr>
              <a:t>. </a:t>
            </a:r>
            <a:r>
              <a:rPr lang="en-US" sz="3600" b="1" dirty="0">
                <a:latin typeface="Times New Roman" pitchFamily="18" charset="0"/>
                <a:cs typeface="Times New Roman" pitchFamily="18" charset="0"/>
              </a:rPr>
              <a:t>Liquid extract was prepared by decoction with solid to solvent ration 1:20. </a:t>
            </a:r>
            <a:endParaRPr lang="sr-Latn-RS" sz="3600" b="1" dirty="0">
              <a:latin typeface="Times New Roman" pitchFamily="18" charset="0"/>
              <a:cs typeface="Times New Roman" pitchFamily="18" charset="0"/>
            </a:endParaRPr>
          </a:p>
          <a:p>
            <a:pPr algn="just"/>
            <a:r>
              <a:rPr lang="en-US" sz="3600" b="1" dirty="0">
                <a:latin typeface="Times New Roman" pitchFamily="18" charset="0"/>
                <a:cs typeface="Times New Roman" pitchFamily="18" charset="0"/>
              </a:rPr>
              <a:t>The spray drying technique with 20% maltodextrin and whey protein as carrier agents were applied for encapsulation of willowherb leaves extract.</a:t>
            </a:r>
            <a:r>
              <a:rPr lang="sr-Latn-BA" sz="3600" b="1" dirty="0">
                <a:latin typeface="Times New Roman" pitchFamily="18" charset="0"/>
                <a:cs typeface="Times New Roman" pitchFamily="18" charset="0"/>
              </a:rPr>
              <a:t> </a:t>
            </a:r>
            <a:r>
              <a:rPr lang="en-US" sz="3600" b="1" dirty="0">
                <a:latin typeface="Times New Roman" pitchFamily="18" charset="0"/>
                <a:cs typeface="Times New Roman" pitchFamily="18" charset="0"/>
              </a:rPr>
              <a:t>Encapsulation efficiency of total phenolics and total flavonoids were monitored by spectrophotometric </a:t>
            </a:r>
            <a:r>
              <a:rPr lang="en-US" sz="3600" b="1" dirty="0" err="1">
                <a:latin typeface="Times New Roman" pitchFamily="18" charset="0"/>
                <a:cs typeface="Times New Roman" pitchFamily="18" charset="0"/>
              </a:rPr>
              <a:t>Folin-Ciocalteu</a:t>
            </a:r>
            <a:r>
              <a:rPr lang="en-US" sz="3600" b="1" dirty="0">
                <a:latin typeface="Times New Roman" pitchFamily="18" charset="0"/>
                <a:cs typeface="Times New Roman" pitchFamily="18" charset="0"/>
              </a:rPr>
              <a:t> and aluminum chloride complexation assay, respectively.</a:t>
            </a:r>
            <a:r>
              <a:rPr lang="sr-Latn-BA" sz="3600" b="1" dirty="0">
                <a:latin typeface="Times New Roman" pitchFamily="18" charset="0"/>
                <a:cs typeface="Times New Roman" pitchFamily="18" charset="0"/>
              </a:rPr>
              <a:t> </a:t>
            </a:r>
            <a:r>
              <a:rPr lang="en-US" sz="3600" b="1" dirty="0">
                <a:latin typeface="Times New Roman" pitchFamily="18" charset="0"/>
                <a:cs typeface="Times New Roman" pitchFamily="18" charset="0"/>
              </a:rPr>
              <a:t>Moisture content, hygroscopicity during one week</a:t>
            </a:r>
            <a:r>
              <a:rPr lang="sr-Latn-RS" sz="3600" b="1" dirty="0">
                <a:latin typeface="Times New Roman" pitchFamily="18" charset="0"/>
                <a:cs typeface="Times New Roman" pitchFamily="18" charset="0"/>
              </a:rPr>
              <a:t>,</a:t>
            </a:r>
            <a:r>
              <a:rPr lang="en-US" sz="3600" b="1" dirty="0">
                <a:latin typeface="Times New Roman" pitchFamily="18" charset="0"/>
                <a:cs typeface="Times New Roman" pitchFamily="18" charset="0"/>
              </a:rPr>
              <a:t> and rehydration time were determined for powder samples.</a:t>
            </a:r>
            <a:endParaRPr lang="sr-Latn-RS" sz="3600" b="1" dirty="0">
              <a:latin typeface="Times New Roman" pitchFamily="18" charset="0"/>
              <a:cs typeface="Times New Roman" pitchFamily="18" charset="0"/>
            </a:endParaRPr>
          </a:p>
        </p:txBody>
      </p:sp>
      <p:sp>
        <p:nvSpPr>
          <p:cNvPr id="36" name="TextBox 35"/>
          <p:cNvSpPr txBox="1"/>
          <p:nvPr/>
        </p:nvSpPr>
        <p:spPr>
          <a:xfrm>
            <a:off x="723470" y="22465328"/>
            <a:ext cx="12017290" cy="759576"/>
          </a:xfrm>
          <a:prstGeom prst="round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glow rad="127000">
              <a:schemeClr val="accent1">
                <a:alpha val="50000"/>
              </a:schemeClr>
            </a:glow>
          </a:effectLst>
        </p:spPr>
        <p:txBody>
          <a:bodyPr wrap="square" lIns="70299" tIns="35150" rIns="70299" bIns="35150" rtlCol="0">
            <a:spAutoFit/>
          </a:bodyPr>
          <a:lstStyle/>
          <a:p>
            <a:pPr algn="ctr"/>
            <a:r>
              <a:rPr lang="sr-Latn-RS" sz="4000" b="1" dirty="0"/>
              <a:t>Material and </a:t>
            </a:r>
            <a:r>
              <a:rPr lang="en-US" sz="4000" b="1" dirty="0"/>
              <a:t>Methods</a:t>
            </a:r>
          </a:p>
        </p:txBody>
      </p:sp>
      <p:sp>
        <p:nvSpPr>
          <p:cNvPr id="28" name="TextBox 27"/>
          <p:cNvSpPr txBox="1"/>
          <p:nvPr/>
        </p:nvSpPr>
        <p:spPr>
          <a:xfrm>
            <a:off x="13726298" y="5931507"/>
            <a:ext cx="11161283" cy="759576"/>
          </a:xfrm>
          <a:prstGeom prst="round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glow rad="127000">
              <a:schemeClr val="accent1">
                <a:alpha val="50000"/>
              </a:schemeClr>
            </a:glow>
          </a:effectLst>
        </p:spPr>
        <p:txBody>
          <a:bodyPr wrap="square" lIns="70299" tIns="35150" rIns="70299" bIns="35150" rtlCol="0">
            <a:spAutoFit/>
          </a:bodyPr>
          <a:lstStyle/>
          <a:p>
            <a:pPr algn="ctr"/>
            <a:r>
              <a:rPr lang="sr-Latn-RS" sz="4000" b="1" dirty="0"/>
              <a:t>Results and Discussion</a:t>
            </a:r>
            <a:endParaRPr lang="en-US" sz="4000" b="1" dirty="0"/>
          </a:p>
        </p:txBody>
      </p:sp>
      <p:sp>
        <p:nvSpPr>
          <p:cNvPr id="31" name="TextBox 30"/>
          <p:cNvSpPr txBox="1"/>
          <p:nvPr/>
        </p:nvSpPr>
        <p:spPr>
          <a:xfrm>
            <a:off x="13291457" y="27165054"/>
            <a:ext cx="11596124" cy="759576"/>
          </a:xfrm>
          <a:prstGeom prst="round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glow rad="127000">
              <a:schemeClr val="accent1">
                <a:alpha val="50000"/>
              </a:schemeClr>
            </a:glow>
          </a:effectLst>
        </p:spPr>
        <p:txBody>
          <a:bodyPr wrap="square" lIns="70299" tIns="35150" rIns="70299" bIns="35150" rtlCol="0">
            <a:spAutoFit/>
          </a:bodyPr>
          <a:lstStyle/>
          <a:p>
            <a:pPr algn="ctr"/>
            <a:r>
              <a:rPr lang="en-US" sz="4000" b="1" dirty="0"/>
              <a:t>Conclusion</a:t>
            </a:r>
          </a:p>
        </p:txBody>
      </p:sp>
      <p:pic>
        <p:nvPicPr>
          <p:cNvPr id="11" name="Picture 10">
            <a:extLst>
              <a:ext uri="{FF2B5EF4-FFF2-40B4-BE49-F238E27FC236}">
                <a16:creationId xmlns:a16="http://schemas.microsoft.com/office/drawing/2014/main" id="{9FA31DA6-A814-4A60-9DA5-AA3C015EDAAF}"/>
              </a:ext>
            </a:extLst>
          </p:cNvPr>
          <p:cNvPicPr>
            <a:picLocks noChangeAspect="1"/>
          </p:cNvPicPr>
          <p:nvPr/>
        </p:nvPicPr>
        <p:blipFill>
          <a:blip r:embed="rId6" cstate="print">
            <a:extLst>
              <a:ext uri="{28A0092B-C50C-407E-A947-70E740481C1C}">
                <a14:useLocalDpi xmlns:a14="http://schemas.microsoft.com/office/drawing/2010/main" val="0"/>
              </a:ext>
            </a:extLst>
          </a:blip>
          <a:srcRect l="3594" r="3594"/>
          <a:stretch/>
        </p:blipFill>
        <p:spPr>
          <a:xfrm>
            <a:off x="959942" y="15611039"/>
            <a:ext cx="4382079" cy="64564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ED952BD1-50E6-4A03-96F8-3416EF11D077}"/>
              </a:ext>
            </a:extLst>
          </p:cNvPr>
          <p:cNvPicPr>
            <a:picLocks noChangeAspect="1"/>
          </p:cNvPicPr>
          <p:nvPr/>
        </p:nvPicPr>
        <p:blipFill>
          <a:blip r:embed="rId7"/>
          <a:stretch>
            <a:fillRect/>
          </a:stretch>
        </p:blipFill>
        <p:spPr>
          <a:xfrm>
            <a:off x="22530699" y="513562"/>
            <a:ext cx="2889939" cy="3504233"/>
          </a:xfrm>
          <a:prstGeom prst="rect">
            <a:avLst/>
          </a:prstGeom>
          <a:effectLst>
            <a:glow rad="127000">
              <a:schemeClr val="accent1">
                <a:alpha val="92000"/>
              </a:schemeClr>
            </a:glow>
          </a:effectLst>
        </p:spPr>
      </p:pic>
    </p:spTree>
    <p:extLst>
      <p:ext uri="{BB962C8B-B14F-4D97-AF65-F5344CB8AC3E}">
        <p14:creationId xmlns:p14="http://schemas.microsoft.com/office/powerpoint/2010/main" val="20667440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11468</TotalTime>
  <Words>516</Words>
  <Application>Microsoft Office PowerPoint</Application>
  <PresentationFormat>Custom</PresentationFormat>
  <Paragraphs>19</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Times New Roman</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Minikes</dc:creator>
  <cp:lastModifiedBy>Milos Jovanovic</cp:lastModifiedBy>
  <cp:revision>297</cp:revision>
  <cp:lastPrinted>2015-04-27T14:58:49Z</cp:lastPrinted>
  <dcterms:created xsi:type="dcterms:W3CDTF">2013-05-05T22:46:10Z</dcterms:created>
  <dcterms:modified xsi:type="dcterms:W3CDTF">2021-09-03T10:24:00Z</dcterms:modified>
</cp:coreProperties>
</file>